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0"/>
  </p:notesMasterIdLst>
  <p:sldIdLst>
    <p:sldId id="364" r:id="rId2"/>
    <p:sldId id="371" r:id="rId3"/>
    <p:sldId id="372" r:id="rId4"/>
    <p:sldId id="352" r:id="rId5"/>
    <p:sldId id="373" r:id="rId6"/>
    <p:sldId id="374" r:id="rId7"/>
    <p:sldId id="375" r:id="rId8"/>
    <p:sldId id="34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A49C"/>
    <a:srgbClr val="F2E2D2"/>
    <a:srgbClr val="F3EDE7"/>
    <a:srgbClr val="314C57"/>
    <a:srgbClr val="386546"/>
    <a:srgbClr val="C7D4CB"/>
    <a:srgbClr val="627981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69" autoAdjust="0"/>
    <p:restoredTop sz="88555" autoAdjust="0"/>
  </p:normalViewPr>
  <p:slideViewPr>
    <p:cSldViewPr snapToGrid="0">
      <p:cViewPr varScale="1">
        <p:scale>
          <a:sx n="102" d="100"/>
          <a:sy n="102" d="100"/>
        </p:scale>
        <p:origin x="185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22C74C-2786-4E49-9A1F-FFD4E8088B76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B18A7E8-3E44-4B84-B01E-67CC7B7EF66B}">
      <dgm:prSet phldrT="[Text]" custT="1"/>
      <dgm:spPr>
        <a:solidFill>
          <a:srgbClr val="627981"/>
        </a:solidFill>
        <a:ln>
          <a:noFill/>
        </a:ln>
      </dgm:spPr>
      <dgm:t>
        <a:bodyPr/>
        <a:lstStyle/>
        <a:p>
          <a:r>
            <a:rPr lang="en-US" sz="2000" b="1" dirty="0">
              <a:solidFill>
                <a:schemeClr val="bg1"/>
              </a:solidFill>
            </a:rPr>
            <a:t>Resources</a:t>
          </a:r>
        </a:p>
      </dgm:t>
    </dgm:pt>
    <dgm:pt modelId="{418753BF-0FF0-47AF-866D-7BD09ACB87EC}" type="parTrans" cxnId="{5FB9782B-2B56-429D-A0FC-E8DE5FB81C28}">
      <dgm:prSet/>
      <dgm:spPr/>
      <dgm:t>
        <a:bodyPr/>
        <a:lstStyle/>
        <a:p>
          <a:endParaRPr lang="en-US"/>
        </a:p>
      </dgm:t>
    </dgm:pt>
    <dgm:pt modelId="{5016F032-127E-48C8-988B-14EE90E10686}" type="sibTrans" cxnId="{5FB9782B-2B56-429D-A0FC-E8DE5FB81C28}">
      <dgm:prSet/>
      <dgm:spPr/>
      <dgm:t>
        <a:bodyPr/>
        <a:lstStyle/>
        <a:p>
          <a:endParaRPr lang="en-US"/>
        </a:p>
      </dgm:t>
    </dgm:pt>
    <dgm:pt modelId="{872050FC-F607-4721-A4E3-4F201C41502F}">
      <dgm:prSet phldrT="[Text]" custT="1"/>
      <dgm:spPr>
        <a:solidFill>
          <a:srgbClr val="CCA49C"/>
        </a:solidFill>
        <a:ln>
          <a:noFill/>
        </a:ln>
      </dgm:spPr>
      <dgm:t>
        <a:bodyPr/>
        <a:lstStyle/>
        <a:p>
          <a:r>
            <a:rPr lang="en-US" sz="2400" b="1" dirty="0">
              <a:solidFill>
                <a:schemeClr val="tx1"/>
              </a:solidFill>
            </a:rPr>
            <a:t>Student Services</a:t>
          </a:r>
        </a:p>
      </dgm:t>
    </dgm:pt>
    <dgm:pt modelId="{72FA8EA5-EC1E-4554-A3CC-BD80326033C8}" type="parTrans" cxnId="{3D56F4C9-9A25-467B-9C98-683920CEF597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>
            <a:ln>
              <a:solidFill>
                <a:sysClr val="windowText" lastClr="000000"/>
              </a:solidFill>
            </a:ln>
          </a:endParaRPr>
        </a:p>
      </dgm:t>
    </dgm:pt>
    <dgm:pt modelId="{B30CA328-F8A3-433D-BB80-9218667CB4CE}" type="sibTrans" cxnId="{3D56F4C9-9A25-467B-9C98-683920CEF597}">
      <dgm:prSet/>
      <dgm:spPr/>
      <dgm:t>
        <a:bodyPr/>
        <a:lstStyle/>
        <a:p>
          <a:endParaRPr lang="en-US"/>
        </a:p>
      </dgm:t>
    </dgm:pt>
    <dgm:pt modelId="{1152BB99-5CB2-4890-A6E3-9A3BC777C4DA}">
      <dgm:prSet phldrT="[Text]" custT="1"/>
      <dgm:spPr>
        <a:solidFill>
          <a:srgbClr val="CCA49C"/>
        </a:solidFill>
        <a:ln>
          <a:noFill/>
        </a:ln>
      </dgm:spPr>
      <dgm:t>
        <a:bodyPr/>
        <a:lstStyle/>
        <a:p>
          <a:r>
            <a:rPr lang="en-US" sz="2400" b="1" dirty="0">
              <a:solidFill>
                <a:schemeClr val="tx1"/>
              </a:solidFill>
            </a:rPr>
            <a:t>Disabilities Services</a:t>
          </a:r>
        </a:p>
      </dgm:t>
    </dgm:pt>
    <dgm:pt modelId="{C6827BFD-F64E-4CFA-9060-225A8B4E2211}" type="parTrans" cxnId="{0B8BF96B-1478-488F-9A39-9D33FBC95079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7ABB4CE6-CD14-4EA0-B6CD-C331D5F887DE}" type="sibTrans" cxnId="{0B8BF96B-1478-488F-9A39-9D33FBC95079}">
      <dgm:prSet/>
      <dgm:spPr/>
      <dgm:t>
        <a:bodyPr/>
        <a:lstStyle/>
        <a:p>
          <a:endParaRPr lang="en-US"/>
        </a:p>
      </dgm:t>
    </dgm:pt>
    <dgm:pt modelId="{4C4422A4-C90B-457C-81C0-1D2D426255DA}">
      <dgm:prSet custT="1"/>
      <dgm:spPr>
        <a:solidFill>
          <a:srgbClr val="CCA49C"/>
        </a:solidFill>
        <a:ln>
          <a:noFill/>
        </a:ln>
      </dgm:spPr>
      <dgm:t>
        <a:bodyPr/>
        <a:lstStyle/>
        <a:p>
          <a:r>
            <a:rPr lang="en-US" sz="2400" b="1" dirty="0">
              <a:solidFill>
                <a:schemeClr val="tx1"/>
              </a:solidFill>
            </a:rPr>
            <a:t>Academic Success Center</a:t>
          </a:r>
        </a:p>
      </dgm:t>
    </dgm:pt>
    <dgm:pt modelId="{DEF5C237-31FE-47FD-8A8E-79842832E3D8}" type="parTrans" cxnId="{1FC7D6C3-55B9-425A-9721-70FF72518E7A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68733C82-755B-4186-B878-12806CFBE635}" type="sibTrans" cxnId="{1FC7D6C3-55B9-425A-9721-70FF72518E7A}">
      <dgm:prSet/>
      <dgm:spPr/>
      <dgm:t>
        <a:bodyPr/>
        <a:lstStyle/>
        <a:p>
          <a:endParaRPr lang="en-US"/>
        </a:p>
      </dgm:t>
    </dgm:pt>
    <dgm:pt modelId="{32460F08-718D-43EF-B15D-63986CDC7FF4}">
      <dgm:prSet custT="1"/>
      <dgm:spPr>
        <a:solidFill>
          <a:srgbClr val="CCA49C"/>
        </a:solidFill>
        <a:ln>
          <a:noFill/>
        </a:ln>
      </dgm:spPr>
      <dgm:t>
        <a:bodyPr/>
        <a:lstStyle/>
        <a:p>
          <a:r>
            <a:rPr lang="en-US" sz="2400" b="1" dirty="0">
              <a:solidFill>
                <a:schemeClr val="tx1"/>
              </a:solidFill>
            </a:rPr>
            <a:t>Writing Center</a:t>
          </a:r>
        </a:p>
      </dgm:t>
    </dgm:pt>
    <dgm:pt modelId="{DC839509-280E-4189-94FF-C288EF956B26}" type="parTrans" cxnId="{CDDEA5F0-1796-4E66-AACA-3DD426E5C7C7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D4F5DB2C-2BD2-43B8-B478-6FFA0DE7301A}" type="sibTrans" cxnId="{CDDEA5F0-1796-4E66-AACA-3DD426E5C7C7}">
      <dgm:prSet/>
      <dgm:spPr/>
      <dgm:t>
        <a:bodyPr/>
        <a:lstStyle/>
        <a:p>
          <a:endParaRPr lang="en-US"/>
        </a:p>
      </dgm:t>
    </dgm:pt>
    <dgm:pt modelId="{80164A54-CB89-43BA-ADFC-72DF2CCA8335}">
      <dgm:prSet custT="1"/>
      <dgm:spPr>
        <a:solidFill>
          <a:srgbClr val="CCA49C"/>
        </a:solidFill>
        <a:ln>
          <a:noFill/>
        </a:ln>
      </dgm:spPr>
      <dgm:t>
        <a:bodyPr/>
        <a:lstStyle/>
        <a:p>
          <a:r>
            <a:rPr lang="en-US" sz="2400" b="1" dirty="0">
              <a:solidFill>
                <a:schemeClr val="tx1"/>
              </a:solidFill>
            </a:rPr>
            <a:t>Library</a:t>
          </a:r>
        </a:p>
      </dgm:t>
    </dgm:pt>
    <dgm:pt modelId="{5C85B6E3-FDB5-4FDC-BD91-BFC9D601012C}" type="parTrans" cxnId="{45D27D6E-30A3-462E-95FE-7B67CA419F80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>
            <a:ln>
              <a:solidFill>
                <a:sysClr val="windowText" lastClr="000000"/>
              </a:solidFill>
            </a:ln>
          </a:endParaRPr>
        </a:p>
      </dgm:t>
    </dgm:pt>
    <dgm:pt modelId="{AF1A048A-A9EE-476E-9AA6-64E4FDBA3705}" type="sibTrans" cxnId="{45D27D6E-30A3-462E-95FE-7B67CA419F80}">
      <dgm:prSet/>
      <dgm:spPr/>
      <dgm:t>
        <a:bodyPr/>
        <a:lstStyle/>
        <a:p>
          <a:endParaRPr lang="en-US"/>
        </a:p>
      </dgm:t>
    </dgm:pt>
    <dgm:pt modelId="{E7D4F227-1422-4B17-A072-9CF7BBC0A508}" type="pres">
      <dgm:prSet presAssocID="{C622C74C-2786-4E49-9A1F-FFD4E8088B76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FFD27A70-C505-47A6-BC64-374418D78AAC}" type="pres">
      <dgm:prSet presAssocID="{FB18A7E8-3E44-4B84-B01E-67CC7B7EF66B}" presName="singleCycle" presStyleCnt="0"/>
      <dgm:spPr/>
    </dgm:pt>
    <dgm:pt modelId="{762798F7-C4C3-4C06-B8BA-E833DF2436A0}" type="pres">
      <dgm:prSet presAssocID="{FB18A7E8-3E44-4B84-B01E-67CC7B7EF66B}" presName="singleCenter" presStyleLbl="node1" presStyleIdx="0" presStyleCnt="6" custScaleX="115311" custScaleY="64232" custLinFactNeighborX="-3070" custLinFactNeighborY="-1953">
        <dgm:presLayoutVars>
          <dgm:chMax val="7"/>
          <dgm:chPref val="7"/>
        </dgm:presLayoutVars>
      </dgm:prSet>
      <dgm:spPr/>
    </dgm:pt>
    <dgm:pt modelId="{C086BD7A-77A0-40B5-AAE2-C7D757F31C88}" type="pres">
      <dgm:prSet presAssocID="{72FA8EA5-EC1E-4554-A3CC-BD80326033C8}" presName="Name56" presStyleLbl="parChTrans1D2" presStyleIdx="0" presStyleCnt="5"/>
      <dgm:spPr/>
    </dgm:pt>
    <dgm:pt modelId="{663932A5-624D-4A2D-B46A-09F7D24B311C}" type="pres">
      <dgm:prSet presAssocID="{872050FC-F607-4721-A4E3-4F201C41502F}" presName="text0" presStyleLbl="node1" presStyleIdx="1" presStyleCnt="6" custScaleX="431858" custRadScaleRad="103382" custRadScaleInc="37288">
        <dgm:presLayoutVars>
          <dgm:bulletEnabled val="1"/>
        </dgm:presLayoutVars>
      </dgm:prSet>
      <dgm:spPr/>
    </dgm:pt>
    <dgm:pt modelId="{BF6FF31A-0A50-4323-94DF-D2F85242BD5E}" type="pres">
      <dgm:prSet presAssocID="{5C85B6E3-FDB5-4FDC-BD91-BFC9D601012C}" presName="Name56" presStyleLbl="parChTrans1D2" presStyleIdx="1" presStyleCnt="5"/>
      <dgm:spPr/>
    </dgm:pt>
    <dgm:pt modelId="{62EFCF13-09CF-4837-B58A-F2EEEA919E05}" type="pres">
      <dgm:prSet presAssocID="{80164A54-CB89-43BA-ADFC-72DF2CCA8335}" presName="text0" presStyleLbl="node1" presStyleIdx="2" presStyleCnt="6" custScaleX="314654" custRadScaleRad="148021" custRadScaleInc="22641">
        <dgm:presLayoutVars>
          <dgm:bulletEnabled val="1"/>
        </dgm:presLayoutVars>
      </dgm:prSet>
      <dgm:spPr/>
    </dgm:pt>
    <dgm:pt modelId="{CA33D6FA-798A-42EF-99CE-245750F23DB9}" type="pres">
      <dgm:prSet presAssocID="{DEF5C237-31FE-47FD-8A8E-79842832E3D8}" presName="Name56" presStyleLbl="parChTrans1D2" presStyleIdx="2" presStyleCnt="5"/>
      <dgm:spPr/>
    </dgm:pt>
    <dgm:pt modelId="{71AEC1C3-9728-41DE-9D9C-8D1ADE435F47}" type="pres">
      <dgm:prSet presAssocID="{4C4422A4-C90B-457C-81C0-1D2D426255DA}" presName="text0" presStyleLbl="node1" presStyleIdx="3" presStyleCnt="6" custScaleX="467554" custRadScaleRad="126612" custRadScaleInc="-45078">
        <dgm:presLayoutVars>
          <dgm:bulletEnabled val="1"/>
        </dgm:presLayoutVars>
      </dgm:prSet>
      <dgm:spPr/>
    </dgm:pt>
    <dgm:pt modelId="{7700D147-A58B-421A-90E2-523F9094070A}" type="pres">
      <dgm:prSet presAssocID="{DC839509-280E-4189-94FF-C288EF956B26}" presName="Name56" presStyleLbl="parChTrans1D2" presStyleIdx="3" presStyleCnt="5"/>
      <dgm:spPr/>
    </dgm:pt>
    <dgm:pt modelId="{56ADA8E9-7EB5-4EBB-AA3F-08C63DDF2B14}" type="pres">
      <dgm:prSet presAssocID="{32460F08-718D-43EF-B15D-63986CDC7FF4}" presName="text0" presStyleLbl="node1" presStyleIdx="4" presStyleCnt="6" custScaleX="396198" custRadScaleRad="150602" custRadScaleInc="94028">
        <dgm:presLayoutVars>
          <dgm:bulletEnabled val="1"/>
        </dgm:presLayoutVars>
      </dgm:prSet>
      <dgm:spPr/>
    </dgm:pt>
    <dgm:pt modelId="{88A70511-56BE-4371-817F-532B1EEB7CE0}" type="pres">
      <dgm:prSet presAssocID="{C6827BFD-F64E-4CFA-9060-225A8B4E2211}" presName="Name56" presStyleLbl="parChTrans1D2" presStyleIdx="4" presStyleCnt="5"/>
      <dgm:spPr/>
    </dgm:pt>
    <dgm:pt modelId="{D55F9050-E792-44A5-8DA5-92CD8D0E2D17}" type="pres">
      <dgm:prSet presAssocID="{1152BB99-5CB2-4890-A6E3-9A3BC777C4DA}" presName="text0" presStyleLbl="node1" presStyleIdx="5" presStyleCnt="6" custScaleX="323080" custRadScaleRad="164568" custRadScaleInc="-9420">
        <dgm:presLayoutVars>
          <dgm:bulletEnabled val="1"/>
        </dgm:presLayoutVars>
      </dgm:prSet>
      <dgm:spPr/>
    </dgm:pt>
  </dgm:ptLst>
  <dgm:cxnLst>
    <dgm:cxn modelId="{4C73800F-C220-417D-99B1-E938B9F04426}" type="presOf" srcId="{32460F08-718D-43EF-B15D-63986CDC7FF4}" destId="{56ADA8E9-7EB5-4EBB-AA3F-08C63DDF2B14}" srcOrd="0" destOrd="0" presId="urn:microsoft.com/office/officeart/2008/layout/RadialCluster"/>
    <dgm:cxn modelId="{EB25492B-7685-411E-9389-00ABA2B31981}" type="presOf" srcId="{872050FC-F607-4721-A4E3-4F201C41502F}" destId="{663932A5-624D-4A2D-B46A-09F7D24B311C}" srcOrd="0" destOrd="0" presId="urn:microsoft.com/office/officeart/2008/layout/RadialCluster"/>
    <dgm:cxn modelId="{5FB9782B-2B56-429D-A0FC-E8DE5FB81C28}" srcId="{C622C74C-2786-4E49-9A1F-FFD4E8088B76}" destId="{FB18A7E8-3E44-4B84-B01E-67CC7B7EF66B}" srcOrd="0" destOrd="0" parTransId="{418753BF-0FF0-47AF-866D-7BD09ACB87EC}" sibTransId="{5016F032-127E-48C8-988B-14EE90E10686}"/>
    <dgm:cxn modelId="{04B2FB3A-5594-4274-9510-5E46BDBAB22F}" type="presOf" srcId="{72FA8EA5-EC1E-4554-A3CC-BD80326033C8}" destId="{C086BD7A-77A0-40B5-AAE2-C7D757F31C88}" srcOrd="0" destOrd="0" presId="urn:microsoft.com/office/officeart/2008/layout/RadialCluster"/>
    <dgm:cxn modelId="{0B8BF96B-1478-488F-9A39-9D33FBC95079}" srcId="{FB18A7E8-3E44-4B84-B01E-67CC7B7EF66B}" destId="{1152BB99-5CB2-4890-A6E3-9A3BC777C4DA}" srcOrd="4" destOrd="0" parTransId="{C6827BFD-F64E-4CFA-9060-225A8B4E2211}" sibTransId="{7ABB4CE6-CD14-4EA0-B6CD-C331D5F887DE}"/>
    <dgm:cxn modelId="{251B7A6D-EB53-4996-8629-BF451AD5E028}" type="presOf" srcId="{DC839509-280E-4189-94FF-C288EF956B26}" destId="{7700D147-A58B-421A-90E2-523F9094070A}" srcOrd="0" destOrd="0" presId="urn:microsoft.com/office/officeart/2008/layout/RadialCluster"/>
    <dgm:cxn modelId="{45D27D6E-30A3-462E-95FE-7B67CA419F80}" srcId="{FB18A7E8-3E44-4B84-B01E-67CC7B7EF66B}" destId="{80164A54-CB89-43BA-ADFC-72DF2CCA8335}" srcOrd="1" destOrd="0" parTransId="{5C85B6E3-FDB5-4FDC-BD91-BFC9D601012C}" sibTransId="{AF1A048A-A9EE-476E-9AA6-64E4FDBA3705}"/>
    <dgm:cxn modelId="{0EC9C480-4B35-4F73-82B8-814553667068}" type="presOf" srcId="{C6827BFD-F64E-4CFA-9060-225A8B4E2211}" destId="{88A70511-56BE-4371-817F-532B1EEB7CE0}" srcOrd="0" destOrd="0" presId="urn:microsoft.com/office/officeart/2008/layout/RadialCluster"/>
    <dgm:cxn modelId="{4799A884-7C51-44ED-BE8F-39C3BA8752B7}" type="presOf" srcId="{4C4422A4-C90B-457C-81C0-1D2D426255DA}" destId="{71AEC1C3-9728-41DE-9D9C-8D1ADE435F47}" srcOrd="0" destOrd="0" presId="urn:microsoft.com/office/officeart/2008/layout/RadialCluster"/>
    <dgm:cxn modelId="{E5096886-18C2-4812-9801-6651E7FB6ADA}" type="presOf" srcId="{80164A54-CB89-43BA-ADFC-72DF2CCA8335}" destId="{62EFCF13-09CF-4837-B58A-F2EEEA919E05}" srcOrd="0" destOrd="0" presId="urn:microsoft.com/office/officeart/2008/layout/RadialCluster"/>
    <dgm:cxn modelId="{88F29695-8E68-422B-B491-A6D5DB51F2BD}" type="presOf" srcId="{5C85B6E3-FDB5-4FDC-BD91-BFC9D601012C}" destId="{BF6FF31A-0A50-4323-94DF-D2F85242BD5E}" srcOrd="0" destOrd="0" presId="urn:microsoft.com/office/officeart/2008/layout/RadialCluster"/>
    <dgm:cxn modelId="{08C8B498-797A-4B43-B021-03440D6EFC90}" type="presOf" srcId="{DEF5C237-31FE-47FD-8A8E-79842832E3D8}" destId="{CA33D6FA-798A-42EF-99CE-245750F23DB9}" srcOrd="0" destOrd="0" presId="urn:microsoft.com/office/officeart/2008/layout/RadialCluster"/>
    <dgm:cxn modelId="{8F0322BF-B095-47AA-958F-8A69957C1FE4}" type="presOf" srcId="{FB18A7E8-3E44-4B84-B01E-67CC7B7EF66B}" destId="{762798F7-C4C3-4C06-B8BA-E833DF2436A0}" srcOrd="0" destOrd="0" presId="urn:microsoft.com/office/officeart/2008/layout/RadialCluster"/>
    <dgm:cxn modelId="{1FC7D6C3-55B9-425A-9721-70FF72518E7A}" srcId="{FB18A7E8-3E44-4B84-B01E-67CC7B7EF66B}" destId="{4C4422A4-C90B-457C-81C0-1D2D426255DA}" srcOrd="2" destOrd="0" parTransId="{DEF5C237-31FE-47FD-8A8E-79842832E3D8}" sibTransId="{68733C82-755B-4186-B878-12806CFBE635}"/>
    <dgm:cxn modelId="{3D56F4C9-9A25-467B-9C98-683920CEF597}" srcId="{FB18A7E8-3E44-4B84-B01E-67CC7B7EF66B}" destId="{872050FC-F607-4721-A4E3-4F201C41502F}" srcOrd="0" destOrd="0" parTransId="{72FA8EA5-EC1E-4554-A3CC-BD80326033C8}" sibTransId="{B30CA328-F8A3-433D-BB80-9218667CB4CE}"/>
    <dgm:cxn modelId="{D792BDDA-E84B-41B8-A348-2FABAF85CEC9}" type="presOf" srcId="{C622C74C-2786-4E49-9A1F-FFD4E8088B76}" destId="{E7D4F227-1422-4B17-A072-9CF7BBC0A508}" srcOrd="0" destOrd="0" presId="urn:microsoft.com/office/officeart/2008/layout/RadialCluster"/>
    <dgm:cxn modelId="{1B13CCDB-E051-43D3-B1F7-707A0A6BDAC5}" type="presOf" srcId="{1152BB99-5CB2-4890-A6E3-9A3BC777C4DA}" destId="{D55F9050-E792-44A5-8DA5-92CD8D0E2D17}" srcOrd="0" destOrd="0" presId="urn:microsoft.com/office/officeart/2008/layout/RadialCluster"/>
    <dgm:cxn modelId="{CDDEA5F0-1796-4E66-AACA-3DD426E5C7C7}" srcId="{FB18A7E8-3E44-4B84-B01E-67CC7B7EF66B}" destId="{32460F08-718D-43EF-B15D-63986CDC7FF4}" srcOrd="3" destOrd="0" parTransId="{DC839509-280E-4189-94FF-C288EF956B26}" sibTransId="{D4F5DB2C-2BD2-43B8-B478-6FFA0DE7301A}"/>
    <dgm:cxn modelId="{6640A4A3-A0FF-435F-BE8B-E3380925589E}" type="presParOf" srcId="{E7D4F227-1422-4B17-A072-9CF7BBC0A508}" destId="{FFD27A70-C505-47A6-BC64-374418D78AAC}" srcOrd="0" destOrd="0" presId="urn:microsoft.com/office/officeart/2008/layout/RadialCluster"/>
    <dgm:cxn modelId="{CA4163C9-3B11-4A10-B31D-8BF072C0BE64}" type="presParOf" srcId="{FFD27A70-C505-47A6-BC64-374418D78AAC}" destId="{762798F7-C4C3-4C06-B8BA-E833DF2436A0}" srcOrd="0" destOrd="0" presId="urn:microsoft.com/office/officeart/2008/layout/RadialCluster"/>
    <dgm:cxn modelId="{3A8B0C99-FE16-4763-8D15-336B836F0884}" type="presParOf" srcId="{FFD27A70-C505-47A6-BC64-374418D78AAC}" destId="{C086BD7A-77A0-40B5-AAE2-C7D757F31C88}" srcOrd="1" destOrd="0" presId="urn:microsoft.com/office/officeart/2008/layout/RadialCluster"/>
    <dgm:cxn modelId="{EBC079A1-0852-4DED-9C7B-1B4ED019FF77}" type="presParOf" srcId="{FFD27A70-C505-47A6-BC64-374418D78AAC}" destId="{663932A5-624D-4A2D-B46A-09F7D24B311C}" srcOrd="2" destOrd="0" presId="urn:microsoft.com/office/officeart/2008/layout/RadialCluster"/>
    <dgm:cxn modelId="{89BFC7D4-F342-484E-B0A1-688C3F2FC3A9}" type="presParOf" srcId="{FFD27A70-C505-47A6-BC64-374418D78AAC}" destId="{BF6FF31A-0A50-4323-94DF-D2F85242BD5E}" srcOrd="3" destOrd="0" presId="urn:microsoft.com/office/officeart/2008/layout/RadialCluster"/>
    <dgm:cxn modelId="{37AA595E-CC1B-446F-8150-1D46390CA30F}" type="presParOf" srcId="{FFD27A70-C505-47A6-BC64-374418D78AAC}" destId="{62EFCF13-09CF-4837-B58A-F2EEEA919E05}" srcOrd="4" destOrd="0" presId="urn:microsoft.com/office/officeart/2008/layout/RadialCluster"/>
    <dgm:cxn modelId="{E8226F51-4614-4FC4-9E92-E8B204F00821}" type="presParOf" srcId="{FFD27A70-C505-47A6-BC64-374418D78AAC}" destId="{CA33D6FA-798A-42EF-99CE-245750F23DB9}" srcOrd="5" destOrd="0" presId="urn:microsoft.com/office/officeart/2008/layout/RadialCluster"/>
    <dgm:cxn modelId="{81D37850-7531-4596-ABC6-F2BF07E68535}" type="presParOf" srcId="{FFD27A70-C505-47A6-BC64-374418D78AAC}" destId="{71AEC1C3-9728-41DE-9D9C-8D1ADE435F47}" srcOrd="6" destOrd="0" presId="urn:microsoft.com/office/officeart/2008/layout/RadialCluster"/>
    <dgm:cxn modelId="{9FE5190C-AF13-4B87-A61D-9ED125AFEEC3}" type="presParOf" srcId="{FFD27A70-C505-47A6-BC64-374418D78AAC}" destId="{7700D147-A58B-421A-90E2-523F9094070A}" srcOrd="7" destOrd="0" presId="urn:microsoft.com/office/officeart/2008/layout/RadialCluster"/>
    <dgm:cxn modelId="{89D6FDE1-DBAE-408E-BD3C-941EDD03AEF2}" type="presParOf" srcId="{FFD27A70-C505-47A6-BC64-374418D78AAC}" destId="{56ADA8E9-7EB5-4EBB-AA3F-08C63DDF2B14}" srcOrd="8" destOrd="0" presId="urn:microsoft.com/office/officeart/2008/layout/RadialCluster"/>
    <dgm:cxn modelId="{CFDD2013-8319-46A4-AFE2-3B14F1DFCEC1}" type="presParOf" srcId="{FFD27A70-C505-47A6-BC64-374418D78AAC}" destId="{88A70511-56BE-4371-817F-532B1EEB7CE0}" srcOrd="9" destOrd="0" presId="urn:microsoft.com/office/officeart/2008/layout/RadialCluster"/>
    <dgm:cxn modelId="{69F688BB-8A3C-4875-A777-3BEEB2A654BA}" type="presParOf" srcId="{FFD27A70-C505-47A6-BC64-374418D78AAC}" destId="{D55F9050-E792-44A5-8DA5-92CD8D0E2D17}" srcOrd="10" destOrd="0" presId="urn:microsoft.com/office/officeart/2008/layout/RadialCluster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47B739-1894-4997-B7E9-FC6A21EFFADE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B241A1-A6AB-45D2-A5B0-397CEDDC2E06}">
      <dgm:prSet phldrT="[Text]" custT="1"/>
      <dgm:spPr>
        <a:solidFill>
          <a:srgbClr val="314C57"/>
        </a:solidFill>
      </dgm:spPr>
      <dgm:t>
        <a:bodyPr/>
        <a:lstStyle/>
        <a:p>
          <a:r>
            <a:rPr lang="en-US" sz="3200" baseline="0" dirty="0">
              <a:solidFill>
                <a:schemeClr val="bg1"/>
              </a:solidFill>
            </a:rPr>
            <a:t>Academic</a:t>
          </a:r>
        </a:p>
      </dgm:t>
    </dgm:pt>
    <dgm:pt modelId="{5D71E89C-12F9-4632-B31F-E6250267FCD9}" type="parTrans" cxnId="{54955505-61D2-4B5D-8615-327129D4D754}">
      <dgm:prSet/>
      <dgm:spPr/>
      <dgm:t>
        <a:bodyPr/>
        <a:lstStyle/>
        <a:p>
          <a:endParaRPr lang="en-US"/>
        </a:p>
      </dgm:t>
    </dgm:pt>
    <dgm:pt modelId="{1F812B6B-7499-4E62-B167-4BE75087526C}" type="sibTrans" cxnId="{54955505-61D2-4B5D-8615-327129D4D754}">
      <dgm:prSet/>
      <dgm:spPr/>
      <dgm:t>
        <a:bodyPr/>
        <a:lstStyle/>
        <a:p>
          <a:endParaRPr lang="en-US"/>
        </a:p>
      </dgm:t>
    </dgm:pt>
    <dgm:pt modelId="{6CAF33AA-7A7F-41D0-87A0-2E80A70B2F18}">
      <dgm:prSet phldrT="[Text]"/>
      <dgm:spPr>
        <a:solidFill>
          <a:srgbClr val="5A7E83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Appointment with advisor</a:t>
          </a:r>
        </a:p>
      </dgm:t>
    </dgm:pt>
    <dgm:pt modelId="{F5C26539-4493-4FB2-A28B-DA71387D7F03}" type="parTrans" cxnId="{EC2BFF82-6C15-4AEE-B934-73D1A6E5786F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519B0D9A-1B4B-4899-9960-7E8964BEE613}" type="sibTrans" cxnId="{EC2BFF82-6C15-4AEE-B934-73D1A6E5786F}">
      <dgm:prSet/>
      <dgm:spPr/>
      <dgm:t>
        <a:bodyPr/>
        <a:lstStyle/>
        <a:p>
          <a:endParaRPr lang="en-US"/>
        </a:p>
      </dgm:t>
    </dgm:pt>
    <dgm:pt modelId="{085A539E-15F6-4F42-812E-7A5508360634}">
      <dgm:prSet phldrT="[Text]"/>
      <dgm:spPr>
        <a:solidFill>
          <a:srgbClr val="5A7E83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Course load</a:t>
          </a:r>
        </a:p>
        <a:p>
          <a:r>
            <a:rPr lang="en-US" dirty="0">
              <a:solidFill>
                <a:schemeClr val="bg1"/>
              </a:solidFill>
            </a:rPr>
            <a:t>Career plans</a:t>
          </a:r>
          <a:endParaRPr lang="en-US" dirty="0"/>
        </a:p>
      </dgm:t>
    </dgm:pt>
    <dgm:pt modelId="{B3FBF2E5-CE7D-4D49-8201-340D1F6A2F49}" type="parTrans" cxnId="{DB5F3030-961F-48FA-A76A-0093CA7BF931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118EF71-F590-41BA-8B3B-DAD6D01F79DA}" type="sibTrans" cxnId="{DB5F3030-961F-48FA-A76A-0093CA7BF931}">
      <dgm:prSet/>
      <dgm:spPr/>
      <dgm:t>
        <a:bodyPr/>
        <a:lstStyle/>
        <a:p>
          <a:endParaRPr lang="en-US"/>
        </a:p>
      </dgm:t>
    </dgm:pt>
    <dgm:pt modelId="{5F88FDC7-ECFE-4D32-84DF-43718D0E4C1C}">
      <dgm:prSet phldrT="[Text]" custT="1"/>
      <dgm:spPr>
        <a:solidFill>
          <a:srgbClr val="314C57"/>
        </a:solidFill>
        <a:ln>
          <a:noFill/>
        </a:ln>
      </dgm:spPr>
      <dgm:t>
        <a:bodyPr/>
        <a:lstStyle/>
        <a:p>
          <a:r>
            <a:rPr lang="en-US" sz="3200" baseline="0" dirty="0">
              <a:solidFill>
                <a:schemeClr val="bg1"/>
              </a:solidFill>
            </a:rPr>
            <a:t>Career</a:t>
          </a:r>
        </a:p>
      </dgm:t>
    </dgm:pt>
    <dgm:pt modelId="{B2D2A639-2F78-403E-A0FB-A8E4BC34A3EA}" type="parTrans" cxnId="{8BC4DE46-8C64-43A8-A6B6-FFC74E2D10DF}">
      <dgm:prSet/>
      <dgm:spPr/>
      <dgm:t>
        <a:bodyPr/>
        <a:lstStyle/>
        <a:p>
          <a:endParaRPr lang="en-US"/>
        </a:p>
      </dgm:t>
    </dgm:pt>
    <dgm:pt modelId="{DDF4833D-9052-4B39-A87D-BD5FB8BAA31A}" type="sibTrans" cxnId="{8BC4DE46-8C64-43A8-A6B6-FFC74E2D10DF}">
      <dgm:prSet/>
      <dgm:spPr/>
      <dgm:t>
        <a:bodyPr/>
        <a:lstStyle/>
        <a:p>
          <a:endParaRPr lang="en-US"/>
        </a:p>
      </dgm:t>
    </dgm:pt>
    <dgm:pt modelId="{49C4A033-4505-4860-BD38-2F423BF5A790}">
      <dgm:prSet phldrT="[Text]"/>
      <dgm:spPr>
        <a:solidFill>
          <a:srgbClr val="5A7E83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Workshops</a:t>
          </a:r>
        </a:p>
      </dgm:t>
    </dgm:pt>
    <dgm:pt modelId="{4AE2486C-6D62-4DCB-9C2E-DDD93C5F1C9C}" type="parTrans" cxnId="{7CCA6990-EEC8-4BD1-828E-FF195E592DB4}">
      <dgm:prSet/>
      <dgm:spPr/>
      <dgm:t>
        <a:bodyPr/>
        <a:lstStyle/>
        <a:p>
          <a:endParaRPr lang="en-US"/>
        </a:p>
      </dgm:t>
    </dgm:pt>
    <dgm:pt modelId="{8036DB01-CB7E-4B7B-90B3-8525C295AFCE}" type="sibTrans" cxnId="{7CCA6990-EEC8-4BD1-828E-FF195E592DB4}">
      <dgm:prSet/>
      <dgm:spPr/>
      <dgm:t>
        <a:bodyPr/>
        <a:lstStyle/>
        <a:p>
          <a:endParaRPr lang="en-US"/>
        </a:p>
      </dgm:t>
    </dgm:pt>
    <dgm:pt modelId="{366D40BF-AD27-40D6-AFF9-5B4518EC155D}">
      <dgm:prSet phldrT="[Text]"/>
      <dgm:spPr>
        <a:solidFill>
          <a:srgbClr val="5A7E83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Job skills</a:t>
          </a:r>
        </a:p>
        <a:p>
          <a:r>
            <a:rPr lang="en-US" dirty="0">
              <a:solidFill>
                <a:schemeClr val="bg1"/>
              </a:solidFill>
            </a:rPr>
            <a:t>Internships</a:t>
          </a:r>
        </a:p>
      </dgm:t>
    </dgm:pt>
    <dgm:pt modelId="{0751083F-0A6C-495E-873B-ADFD6761D88C}" type="parTrans" cxnId="{DDCF0C06-3391-473F-8D30-A959A5324C59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9B0328B5-47E0-46A3-92F6-4D8169FDACCD}" type="sibTrans" cxnId="{DDCF0C06-3391-473F-8D30-A959A5324C59}">
      <dgm:prSet/>
      <dgm:spPr/>
      <dgm:t>
        <a:bodyPr/>
        <a:lstStyle/>
        <a:p>
          <a:endParaRPr lang="en-US"/>
        </a:p>
      </dgm:t>
    </dgm:pt>
    <dgm:pt modelId="{14322045-5075-4BF7-88DD-C029870DA63A}" type="pres">
      <dgm:prSet presAssocID="{6547B739-1894-4997-B7E9-FC6A21EFFAD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05F9631-8B07-4E6C-B139-20AF823A35FA}" type="pres">
      <dgm:prSet presAssocID="{C3B241A1-A6AB-45D2-A5B0-397CEDDC2E06}" presName="root" presStyleCnt="0"/>
      <dgm:spPr/>
    </dgm:pt>
    <dgm:pt modelId="{C283D3E0-38D8-4F86-B802-B9CC2DDEDF0A}" type="pres">
      <dgm:prSet presAssocID="{C3B241A1-A6AB-45D2-A5B0-397CEDDC2E06}" presName="rootComposite" presStyleCnt="0"/>
      <dgm:spPr/>
    </dgm:pt>
    <dgm:pt modelId="{3D778611-364D-4C3F-9612-2C23ABC6E56B}" type="pres">
      <dgm:prSet presAssocID="{C3B241A1-A6AB-45D2-A5B0-397CEDDC2E06}" presName="rootText" presStyleLbl="node1" presStyleIdx="0" presStyleCnt="2" custScaleX="142814" custLinFactNeighborX="0" custLinFactNeighborY="-1907"/>
      <dgm:spPr/>
    </dgm:pt>
    <dgm:pt modelId="{D266FA31-9EE8-4E08-9CE6-1EB4704677E3}" type="pres">
      <dgm:prSet presAssocID="{C3B241A1-A6AB-45D2-A5B0-397CEDDC2E06}" presName="rootConnector" presStyleLbl="node1" presStyleIdx="0" presStyleCnt="2"/>
      <dgm:spPr/>
    </dgm:pt>
    <dgm:pt modelId="{D4ED800F-6276-48A4-B9A9-BC993BA330BC}" type="pres">
      <dgm:prSet presAssocID="{C3B241A1-A6AB-45D2-A5B0-397CEDDC2E06}" presName="childShape" presStyleCnt="0"/>
      <dgm:spPr/>
    </dgm:pt>
    <dgm:pt modelId="{9637E363-50DC-4636-B37F-59BFEC814206}" type="pres">
      <dgm:prSet presAssocID="{F5C26539-4493-4FB2-A28B-DA71387D7F03}" presName="Name13" presStyleLbl="parChTrans1D2" presStyleIdx="0" presStyleCnt="4"/>
      <dgm:spPr/>
    </dgm:pt>
    <dgm:pt modelId="{F1533A39-8777-4AA7-AE6A-0EE43B5EBA1A}" type="pres">
      <dgm:prSet presAssocID="{6CAF33AA-7A7F-41D0-87A0-2E80A70B2F18}" presName="childText" presStyleLbl="bgAcc1" presStyleIdx="0" presStyleCnt="4">
        <dgm:presLayoutVars>
          <dgm:bulletEnabled val="1"/>
        </dgm:presLayoutVars>
      </dgm:prSet>
      <dgm:spPr/>
    </dgm:pt>
    <dgm:pt modelId="{30087BED-0356-4C0F-AD79-C6AE1E467231}" type="pres">
      <dgm:prSet presAssocID="{B3FBF2E5-CE7D-4D49-8201-340D1F6A2F49}" presName="Name13" presStyleLbl="parChTrans1D2" presStyleIdx="1" presStyleCnt="4"/>
      <dgm:spPr/>
    </dgm:pt>
    <dgm:pt modelId="{4096A80A-16DE-48D8-A95B-6A9FF0B00623}" type="pres">
      <dgm:prSet presAssocID="{085A539E-15F6-4F42-812E-7A5508360634}" presName="childText" presStyleLbl="bgAcc1" presStyleIdx="1" presStyleCnt="4">
        <dgm:presLayoutVars>
          <dgm:bulletEnabled val="1"/>
        </dgm:presLayoutVars>
      </dgm:prSet>
      <dgm:spPr/>
    </dgm:pt>
    <dgm:pt modelId="{86668952-0B72-40C7-A78B-52A903636C09}" type="pres">
      <dgm:prSet presAssocID="{5F88FDC7-ECFE-4D32-84DF-43718D0E4C1C}" presName="root" presStyleCnt="0"/>
      <dgm:spPr/>
    </dgm:pt>
    <dgm:pt modelId="{00E68659-45BC-48DB-8C20-E6CC94AF5336}" type="pres">
      <dgm:prSet presAssocID="{5F88FDC7-ECFE-4D32-84DF-43718D0E4C1C}" presName="rootComposite" presStyleCnt="0"/>
      <dgm:spPr/>
    </dgm:pt>
    <dgm:pt modelId="{C83F8F6C-9522-42FF-A6B7-3632983ECB21}" type="pres">
      <dgm:prSet presAssocID="{5F88FDC7-ECFE-4D32-84DF-43718D0E4C1C}" presName="rootText" presStyleLbl="node1" presStyleIdx="1" presStyleCnt="2" custScaleX="142818" custLinFactNeighborX="-2328" custLinFactNeighborY="-925"/>
      <dgm:spPr/>
    </dgm:pt>
    <dgm:pt modelId="{E21CCDEF-0E3A-48FB-8125-5C40788AB988}" type="pres">
      <dgm:prSet presAssocID="{5F88FDC7-ECFE-4D32-84DF-43718D0E4C1C}" presName="rootConnector" presStyleLbl="node1" presStyleIdx="1" presStyleCnt="2"/>
      <dgm:spPr/>
    </dgm:pt>
    <dgm:pt modelId="{8509D009-6A96-49AE-A72D-2C5054955758}" type="pres">
      <dgm:prSet presAssocID="{5F88FDC7-ECFE-4D32-84DF-43718D0E4C1C}" presName="childShape" presStyleCnt="0"/>
      <dgm:spPr/>
    </dgm:pt>
    <dgm:pt modelId="{6E2963D9-2178-4D04-8BAC-83F133D26EBD}" type="pres">
      <dgm:prSet presAssocID="{4AE2486C-6D62-4DCB-9C2E-DDD93C5F1C9C}" presName="Name13" presStyleLbl="parChTrans1D2" presStyleIdx="2" presStyleCnt="4"/>
      <dgm:spPr/>
    </dgm:pt>
    <dgm:pt modelId="{D4573760-A8D4-4DF0-B21F-246547DDF80B}" type="pres">
      <dgm:prSet presAssocID="{49C4A033-4505-4860-BD38-2F423BF5A790}" presName="childText" presStyleLbl="bgAcc1" presStyleIdx="2" presStyleCnt="4">
        <dgm:presLayoutVars>
          <dgm:bulletEnabled val="1"/>
        </dgm:presLayoutVars>
      </dgm:prSet>
      <dgm:spPr/>
    </dgm:pt>
    <dgm:pt modelId="{4D59B97B-C595-4F6A-AA74-9BEE06F323AC}" type="pres">
      <dgm:prSet presAssocID="{0751083F-0A6C-495E-873B-ADFD6761D88C}" presName="Name13" presStyleLbl="parChTrans1D2" presStyleIdx="3" presStyleCnt="4"/>
      <dgm:spPr/>
    </dgm:pt>
    <dgm:pt modelId="{EA4E28F6-7181-42F2-AEAA-71B4725F5EAA}" type="pres">
      <dgm:prSet presAssocID="{366D40BF-AD27-40D6-AFF9-5B4518EC155D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08580302-E7BD-4C4D-9A47-2F03AA295588}" type="presOf" srcId="{C3B241A1-A6AB-45D2-A5B0-397CEDDC2E06}" destId="{3D778611-364D-4C3F-9612-2C23ABC6E56B}" srcOrd="0" destOrd="0" presId="urn:microsoft.com/office/officeart/2005/8/layout/hierarchy3"/>
    <dgm:cxn modelId="{3B33D404-AE2E-4FCA-AA64-3139969D1531}" type="presOf" srcId="{B3FBF2E5-CE7D-4D49-8201-340D1F6A2F49}" destId="{30087BED-0356-4C0F-AD79-C6AE1E467231}" srcOrd="0" destOrd="0" presId="urn:microsoft.com/office/officeart/2005/8/layout/hierarchy3"/>
    <dgm:cxn modelId="{54955505-61D2-4B5D-8615-327129D4D754}" srcId="{6547B739-1894-4997-B7E9-FC6A21EFFADE}" destId="{C3B241A1-A6AB-45D2-A5B0-397CEDDC2E06}" srcOrd="0" destOrd="0" parTransId="{5D71E89C-12F9-4632-B31F-E6250267FCD9}" sibTransId="{1F812B6B-7499-4E62-B167-4BE75087526C}"/>
    <dgm:cxn modelId="{DDCF0C06-3391-473F-8D30-A959A5324C59}" srcId="{5F88FDC7-ECFE-4D32-84DF-43718D0E4C1C}" destId="{366D40BF-AD27-40D6-AFF9-5B4518EC155D}" srcOrd="1" destOrd="0" parTransId="{0751083F-0A6C-495E-873B-ADFD6761D88C}" sibTransId="{9B0328B5-47E0-46A3-92F6-4D8169FDACCD}"/>
    <dgm:cxn modelId="{4DC48E08-4451-471E-A059-F4B8132B3D06}" type="presOf" srcId="{49C4A033-4505-4860-BD38-2F423BF5A790}" destId="{D4573760-A8D4-4DF0-B21F-246547DDF80B}" srcOrd="0" destOrd="0" presId="urn:microsoft.com/office/officeart/2005/8/layout/hierarchy3"/>
    <dgm:cxn modelId="{0D7CE61E-B8DF-47F9-AFD9-47BDAA33A34A}" type="presOf" srcId="{5F88FDC7-ECFE-4D32-84DF-43718D0E4C1C}" destId="{C83F8F6C-9522-42FF-A6B7-3632983ECB21}" srcOrd="0" destOrd="0" presId="urn:microsoft.com/office/officeart/2005/8/layout/hierarchy3"/>
    <dgm:cxn modelId="{DB5F3030-961F-48FA-A76A-0093CA7BF931}" srcId="{C3B241A1-A6AB-45D2-A5B0-397CEDDC2E06}" destId="{085A539E-15F6-4F42-812E-7A5508360634}" srcOrd="1" destOrd="0" parTransId="{B3FBF2E5-CE7D-4D49-8201-340D1F6A2F49}" sibTransId="{4118EF71-F590-41BA-8B3B-DAD6D01F79DA}"/>
    <dgm:cxn modelId="{40428733-ECFA-450E-9980-FAB0E25A52CA}" type="presOf" srcId="{F5C26539-4493-4FB2-A28B-DA71387D7F03}" destId="{9637E363-50DC-4636-B37F-59BFEC814206}" srcOrd="0" destOrd="0" presId="urn:microsoft.com/office/officeart/2005/8/layout/hierarchy3"/>
    <dgm:cxn modelId="{6CEC0C3C-CA89-4ED7-B112-0983D28F81B8}" type="presOf" srcId="{6547B739-1894-4997-B7E9-FC6A21EFFADE}" destId="{14322045-5075-4BF7-88DD-C029870DA63A}" srcOrd="0" destOrd="0" presId="urn:microsoft.com/office/officeart/2005/8/layout/hierarchy3"/>
    <dgm:cxn modelId="{8BC4DE46-8C64-43A8-A6B6-FFC74E2D10DF}" srcId="{6547B739-1894-4997-B7E9-FC6A21EFFADE}" destId="{5F88FDC7-ECFE-4D32-84DF-43718D0E4C1C}" srcOrd="1" destOrd="0" parTransId="{B2D2A639-2F78-403E-A0FB-A8E4BC34A3EA}" sibTransId="{DDF4833D-9052-4B39-A87D-BD5FB8BAA31A}"/>
    <dgm:cxn modelId="{EC2BFF82-6C15-4AEE-B934-73D1A6E5786F}" srcId="{C3B241A1-A6AB-45D2-A5B0-397CEDDC2E06}" destId="{6CAF33AA-7A7F-41D0-87A0-2E80A70B2F18}" srcOrd="0" destOrd="0" parTransId="{F5C26539-4493-4FB2-A28B-DA71387D7F03}" sibTransId="{519B0D9A-1B4B-4899-9960-7E8964BEE613}"/>
    <dgm:cxn modelId="{7CCA6990-EEC8-4BD1-828E-FF195E592DB4}" srcId="{5F88FDC7-ECFE-4D32-84DF-43718D0E4C1C}" destId="{49C4A033-4505-4860-BD38-2F423BF5A790}" srcOrd="0" destOrd="0" parTransId="{4AE2486C-6D62-4DCB-9C2E-DDD93C5F1C9C}" sibTransId="{8036DB01-CB7E-4B7B-90B3-8525C295AFCE}"/>
    <dgm:cxn modelId="{040FABB3-EEF0-4DAF-82D9-B03982CEABE5}" type="presOf" srcId="{085A539E-15F6-4F42-812E-7A5508360634}" destId="{4096A80A-16DE-48D8-A95B-6A9FF0B00623}" srcOrd="0" destOrd="0" presId="urn:microsoft.com/office/officeart/2005/8/layout/hierarchy3"/>
    <dgm:cxn modelId="{EE4FD5B5-D764-4DD6-B694-30FF07AFB97D}" type="presOf" srcId="{4AE2486C-6D62-4DCB-9C2E-DDD93C5F1C9C}" destId="{6E2963D9-2178-4D04-8BAC-83F133D26EBD}" srcOrd="0" destOrd="0" presId="urn:microsoft.com/office/officeart/2005/8/layout/hierarchy3"/>
    <dgm:cxn modelId="{278D2FBF-9EB9-4818-8167-EA274FA40200}" type="presOf" srcId="{0751083F-0A6C-495E-873B-ADFD6761D88C}" destId="{4D59B97B-C595-4F6A-AA74-9BEE06F323AC}" srcOrd="0" destOrd="0" presId="urn:microsoft.com/office/officeart/2005/8/layout/hierarchy3"/>
    <dgm:cxn modelId="{1B0236DB-9195-48D3-AB0E-A9D428CFDB53}" type="presOf" srcId="{6CAF33AA-7A7F-41D0-87A0-2E80A70B2F18}" destId="{F1533A39-8777-4AA7-AE6A-0EE43B5EBA1A}" srcOrd="0" destOrd="0" presId="urn:microsoft.com/office/officeart/2005/8/layout/hierarchy3"/>
    <dgm:cxn modelId="{2CA264DE-1128-4823-9379-A00E82A4108D}" type="presOf" srcId="{366D40BF-AD27-40D6-AFF9-5B4518EC155D}" destId="{EA4E28F6-7181-42F2-AEAA-71B4725F5EAA}" srcOrd="0" destOrd="0" presId="urn:microsoft.com/office/officeart/2005/8/layout/hierarchy3"/>
    <dgm:cxn modelId="{17ED38EB-9E0D-4B6C-9372-036EB6CF5984}" type="presOf" srcId="{5F88FDC7-ECFE-4D32-84DF-43718D0E4C1C}" destId="{E21CCDEF-0E3A-48FB-8125-5C40788AB988}" srcOrd="1" destOrd="0" presId="urn:microsoft.com/office/officeart/2005/8/layout/hierarchy3"/>
    <dgm:cxn modelId="{C35ECEF8-576C-4343-B966-E3240D9E6A19}" type="presOf" srcId="{C3B241A1-A6AB-45D2-A5B0-397CEDDC2E06}" destId="{D266FA31-9EE8-4E08-9CE6-1EB4704677E3}" srcOrd="1" destOrd="0" presId="urn:microsoft.com/office/officeart/2005/8/layout/hierarchy3"/>
    <dgm:cxn modelId="{AA58EC47-23EC-4385-AE35-C5ECF904A5F9}" type="presParOf" srcId="{14322045-5075-4BF7-88DD-C029870DA63A}" destId="{005F9631-8B07-4E6C-B139-20AF823A35FA}" srcOrd="0" destOrd="0" presId="urn:microsoft.com/office/officeart/2005/8/layout/hierarchy3"/>
    <dgm:cxn modelId="{5D6A50CB-2183-4354-86AD-DA02EC59F58A}" type="presParOf" srcId="{005F9631-8B07-4E6C-B139-20AF823A35FA}" destId="{C283D3E0-38D8-4F86-B802-B9CC2DDEDF0A}" srcOrd="0" destOrd="0" presId="urn:microsoft.com/office/officeart/2005/8/layout/hierarchy3"/>
    <dgm:cxn modelId="{54531B0B-5DC2-4B43-9DCC-FFC800FD7CE3}" type="presParOf" srcId="{C283D3E0-38D8-4F86-B802-B9CC2DDEDF0A}" destId="{3D778611-364D-4C3F-9612-2C23ABC6E56B}" srcOrd="0" destOrd="0" presId="urn:microsoft.com/office/officeart/2005/8/layout/hierarchy3"/>
    <dgm:cxn modelId="{EE3A7E43-5769-46AC-A7A4-88DBEA9A8E8E}" type="presParOf" srcId="{C283D3E0-38D8-4F86-B802-B9CC2DDEDF0A}" destId="{D266FA31-9EE8-4E08-9CE6-1EB4704677E3}" srcOrd="1" destOrd="0" presId="urn:microsoft.com/office/officeart/2005/8/layout/hierarchy3"/>
    <dgm:cxn modelId="{DD0CA2DD-AF96-4C14-8397-5ED1990742FF}" type="presParOf" srcId="{005F9631-8B07-4E6C-B139-20AF823A35FA}" destId="{D4ED800F-6276-48A4-B9A9-BC993BA330BC}" srcOrd="1" destOrd="0" presId="urn:microsoft.com/office/officeart/2005/8/layout/hierarchy3"/>
    <dgm:cxn modelId="{73B6D59E-3C62-4F61-817F-5B40C004AC53}" type="presParOf" srcId="{D4ED800F-6276-48A4-B9A9-BC993BA330BC}" destId="{9637E363-50DC-4636-B37F-59BFEC814206}" srcOrd="0" destOrd="0" presId="urn:microsoft.com/office/officeart/2005/8/layout/hierarchy3"/>
    <dgm:cxn modelId="{1CBF7E92-0E58-4BB5-B583-910F3706205F}" type="presParOf" srcId="{D4ED800F-6276-48A4-B9A9-BC993BA330BC}" destId="{F1533A39-8777-4AA7-AE6A-0EE43B5EBA1A}" srcOrd="1" destOrd="0" presId="urn:microsoft.com/office/officeart/2005/8/layout/hierarchy3"/>
    <dgm:cxn modelId="{F8D6E63C-A2FC-4B3C-8D8E-3F1F3DAA6D7E}" type="presParOf" srcId="{D4ED800F-6276-48A4-B9A9-BC993BA330BC}" destId="{30087BED-0356-4C0F-AD79-C6AE1E467231}" srcOrd="2" destOrd="0" presId="urn:microsoft.com/office/officeart/2005/8/layout/hierarchy3"/>
    <dgm:cxn modelId="{F186906E-7032-4986-B5BC-766C484EEF5A}" type="presParOf" srcId="{D4ED800F-6276-48A4-B9A9-BC993BA330BC}" destId="{4096A80A-16DE-48D8-A95B-6A9FF0B00623}" srcOrd="3" destOrd="0" presId="urn:microsoft.com/office/officeart/2005/8/layout/hierarchy3"/>
    <dgm:cxn modelId="{4A82F7AC-9A98-4D9E-94AD-AED7E690DA72}" type="presParOf" srcId="{14322045-5075-4BF7-88DD-C029870DA63A}" destId="{86668952-0B72-40C7-A78B-52A903636C09}" srcOrd="1" destOrd="0" presId="urn:microsoft.com/office/officeart/2005/8/layout/hierarchy3"/>
    <dgm:cxn modelId="{A7C6D39D-63BD-468F-BC36-8B0A5D3B37E6}" type="presParOf" srcId="{86668952-0B72-40C7-A78B-52A903636C09}" destId="{00E68659-45BC-48DB-8C20-E6CC94AF5336}" srcOrd="0" destOrd="0" presId="urn:microsoft.com/office/officeart/2005/8/layout/hierarchy3"/>
    <dgm:cxn modelId="{7B6CDDD5-9020-4ED1-A04E-7F30D7A077B3}" type="presParOf" srcId="{00E68659-45BC-48DB-8C20-E6CC94AF5336}" destId="{C83F8F6C-9522-42FF-A6B7-3632983ECB21}" srcOrd="0" destOrd="0" presId="urn:microsoft.com/office/officeart/2005/8/layout/hierarchy3"/>
    <dgm:cxn modelId="{19C708F8-0DA4-40D9-90E0-CA884C57FB12}" type="presParOf" srcId="{00E68659-45BC-48DB-8C20-E6CC94AF5336}" destId="{E21CCDEF-0E3A-48FB-8125-5C40788AB988}" srcOrd="1" destOrd="0" presId="urn:microsoft.com/office/officeart/2005/8/layout/hierarchy3"/>
    <dgm:cxn modelId="{7139BC13-282B-4861-AE3C-2A65201DAA85}" type="presParOf" srcId="{86668952-0B72-40C7-A78B-52A903636C09}" destId="{8509D009-6A96-49AE-A72D-2C5054955758}" srcOrd="1" destOrd="0" presId="urn:microsoft.com/office/officeart/2005/8/layout/hierarchy3"/>
    <dgm:cxn modelId="{870B57C7-C029-4B88-A9DE-F0F58F020A1B}" type="presParOf" srcId="{8509D009-6A96-49AE-A72D-2C5054955758}" destId="{6E2963D9-2178-4D04-8BAC-83F133D26EBD}" srcOrd="0" destOrd="0" presId="urn:microsoft.com/office/officeart/2005/8/layout/hierarchy3"/>
    <dgm:cxn modelId="{083773B8-0873-4442-86BE-893F4EBB9A3A}" type="presParOf" srcId="{8509D009-6A96-49AE-A72D-2C5054955758}" destId="{D4573760-A8D4-4DF0-B21F-246547DDF80B}" srcOrd="1" destOrd="0" presId="urn:microsoft.com/office/officeart/2005/8/layout/hierarchy3"/>
    <dgm:cxn modelId="{EBE67F34-8493-4D07-B7EC-45089B1E9F13}" type="presParOf" srcId="{8509D009-6A96-49AE-A72D-2C5054955758}" destId="{4D59B97B-C595-4F6A-AA74-9BEE06F323AC}" srcOrd="2" destOrd="0" presId="urn:microsoft.com/office/officeart/2005/8/layout/hierarchy3"/>
    <dgm:cxn modelId="{A27D46F3-DB82-412B-8F66-438BDC26399E}" type="presParOf" srcId="{8509D009-6A96-49AE-A72D-2C5054955758}" destId="{EA4E28F6-7181-42F2-AEAA-71B4725F5EA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22C74C-2786-4E49-9A1F-FFD4E8088B76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B18A7E8-3E44-4B84-B01E-67CC7B7EF66B}">
      <dgm:prSet phldrT="[Text]" custT="1"/>
      <dgm:spPr>
        <a:solidFill>
          <a:srgbClr val="627981"/>
        </a:solidFill>
        <a:ln>
          <a:noFill/>
        </a:ln>
      </dgm:spPr>
      <dgm:t>
        <a:bodyPr/>
        <a:lstStyle/>
        <a:p>
          <a:r>
            <a:rPr lang="en-US" sz="2000" b="1" dirty="0">
              <a:solidFill>
                <a:schemeClr val="bg1"/>
              </a:solidFill>
            </a:rPr>
            <a:t>Tutoring</a:t>
          </a:r>
        </a:p>
      </dgm:t>
    </dgm:pt>
    <dgm:pt modelId="{418753BF-0FF0-47AF-866D-7BD09ACB87EC}" type="parTrans" cxnId="{5FB9782B-2B56-429D-A0FC-E8DE5FB81C28}">
      <dgm:prSet/>
      <dgm:spPr/>
      <dgm:t>
        <a:bodyPr/>
        <a:lstStyle/>
        <a:p>
          <a:endParaRPr lang="en-US"/>
        </a:p>
      </dgm:t>
    </dgm:pt>
    <dgm:pt modelId="{5016F032-127E-48C8-988B-14EE90E10686}" type="sibTrans" cxnId="{5FB9782B-2B56-429D-A0FC-E8DE5FB81C28}">
      <dgm:prSet/>
      <dgm:spPr/>
      <dgm:t>
        <a:bodyPr/>
        <a:lstStyle/>
        <a:p>
          <a:endParaRPr lang="en-US"/>
        </a:p>
      </dgm:t>
    </dgm:pt>
    <dgm:pt modelId="{872050FC-F607-4721-A4E3-4F201C41502F}">
      <dgm:prSet phldrT="[Text]" custT="1"/>
      <dgm:spPr>
        <a:solidFill>
          <a:srgbClr val="CCA49C"/>
        </a:solidFill>
        <a:ln>
          <a:noFill/>
        </a:ln>
      </dgm:spPr>
      <dgm:t>
        <a:bodyPr/>
        <a:lstStyle/>
        <a:p>
          <a:r>
            <a:rPr lang="en-US" sz="2400" b="1" dirty="0">
              <a:solidFill>
                <a:schemeClr val="tx1"/>
              </a:solidFill>
            </a:rPr>
            <a:t>Improvement needs</a:t>
          </a:r>
        </a:p>
      </dgm:t>
    </dgm:pt>
    <dgm:pt modelId="{72FA8EA5-EC1E-4554-A3CC-BD80326033C8}" type="parTrans" cxnId="{3D56F4C9-9A25-467B-9C98-683920CEF597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>
            <a:ln>
              <a:solidFill>
                <a:sysClr val="windowText" lastClr="000000"/>
              </a:solidFill>
            </a:ln>
          </a:endParaRPr>
        </a:p>
      </dgm:t>
    </dgm:pt>
    <dgm:pt modelId="{B30CA328-F8A3-433D-BB80-9218667CB4CE}" type="sibTrans" cxnId="{3D56F4C9-9A25-467B-9C98-683920CEF597}">
      <dgm:prSet/>
      <dgm:spPr/>
      <dgm:t>
        <a:bodyPr/>
        <a:lstStyle/>
        <a:p>
          <a:endParaRPr lang="en-US"/>
        </a:p>
      </dgm:t>
    </dgm:pt>
    <dgm:pt modelId="{1152BB99-5CB2-4890-A6E3-9A3BC777C4DA}">
      <dgm:prSet phldrT="[Text]" custT="1"/>
      <dgm:spPr>
        <a:solidFill>
          <a:srgbClr val="CCA49C"/>
        </a:solidFill>
        <a:ln>
          <a:noFill/>
        </a:ln>
      </dgm:spPr>
      <dgm:t>
        <a:bodyPr/>
        <a:lstStyle/>
        <a:p>
          <a:r>
            <a:rPr lang="en-US" sz="2400" b="1" dirty="0">
              <a:solidFill>
                <a:schemeClr val="tx1"/>
              </a:solidFill>
            </a:rPr>
            <a:t>Multiple appointments</a:t>
          </a:r>
        </a:p>
      </dgm:t>
    </dgm:pt>
    <dgm:pt modelId="{C6827BFD-F64E-4CFA-9060-225A8B4E2211}" type="parTrans" cxnId="{0B8BF96B-1478-488F-9A39-9D33FBC95079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7ABB4CE6-CD14-4EA0-B6CD-C331D5F887DE}" type="sibTrans" cxnId="{0B8BF96B-1478-488F-9A39-9D33FBC95079}">
      <dgm:prSet/>
      <dgm:spPr/>
      <dgm:t>
        <a:bodyPr/>
        <a:lstStyle/>
        <a:p>
          <a:endParaRPr lang="en-US"/>
        </a:p>
      </dgm:t>
    </dgm:pt>
    <dgm:pt modelId="{4C4422A4-C90B-457C-81C0-1D2D426255DA}">
      <dgm:prSet custT="1"/>
      <dgm:spPr>
        <a:solidFill>
          <a:srgbClr val="CCA49C"/>
        </a:solidFill>
        <a:ln>
          <a:noFill/>
        </a:ln>
      </dgm:spPr>
      <dgm:t>
        <a:bodyPr/>
        <a:lstStyle/>
        <a:p>
          <a:r>
            <a:rPr lang="en-US" sz="2400" b="1" dirty="0">
              <a:solidFill>
                <a:schemeClr val="tx1"/>
              </a:solidFill>
            </a:rPr>
            <a:t>Specific subject tutors</a:t>
          </a:r>
        </a:p>
      </dgm:t>
    </dgm:pt>
    <dgm:pt modelId="{DEF5C237-31FE-47FD-8A8E-79842832E3D8}" type="parTrans" cxnId="{1FC7D6C3-55B9-425A-9721-70FF72518E7A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68733C82-755B-4186-B878-12806CFBE635}" type="sibTrans" cxnId="{1FC7D6C3-55B9-425A-9721-70FF72518E7A}">
      <dgm:prSet/>
      <dgm:spPr/>
      <dgm:t>
        <a:bodyPr/>
        <a:lstStyle/>
        <a:p>
          <a:endParaRPr lang="en-US"/>
        </a:p>
      </dgm:t>
    </dgm:pt>
    <dgm:pt modelId="{32460F08-718D-43EF-B15D-63986CDC7FF4}">
      <dgm:prSet custT="1"/>
      <dgm:spPr>
        <a:solidFill>
          <a:srgbClr val="CCA49C"/>
        </a:solidFill>
        <a:ln>
          <a:noFill/>
        </a:ln>
      </dgm:spPr>
      <dgm:t>
        <a:bodyPr/>
        <a:lstStyle/>
        <a:p>
          <a:r>
            <a:rPr lang="en-US" sz="2400" b="1" dirty="0">
              <a:solidFill>
                <a:schemeClr val="tx1"/>
              </a:solidFill>
            </a:rPr>
            <a:t>Improvement process</a:t>
          </a:r>
        </a:p>
      </dgm:t>
    </dgm:pt>
    <dgm:pt modelId="{DC839509-280E-4189-94FF-C288EF956B26}" type="parTrans" cxnId="{CDDEA5F0-1796-4E66-AACA-3DD426E5C7C7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D4F5DB2C-2BD2-43B8-B478-6FFA0DE7301A}" type="sibTrans" cxnId="{CDDEA5F0-1796-4E66-AACA-3DD426E5C7C7}">
      <dgm:prSet/>
      <dgm:spPr/>
      <dgm:t>
        <a:bodyPr/>
        <a:lstStyle/>
        <a:p>
          <a:endParaRPr lang="en-US"/>
        </a:p>
      </dgm:t>
    </dgm:pt>
    <dgm:pt modelId="{80164A54-CB89-43BA-ADFC-72DF2CCA8335}">
      <dgm:prSet custT="1"/>
      <dgm:spPr>
        <a:solidFill>
          <a:srgbClr val="CCA49C"/>
        </a:solidFill>
        <a:ln>
          <a:noFill/>
        </a:ln>
      </dgm:spPr>
      <dgm:t>
        <a:bodyPr/>
        <a:lstStyle/>
        <a:p>
          <a:r>
            <a:rPr lang="en-US" sz="2400" b="1" dirty="0">
              <a:solidFill>
                <a:schemeClr val="tx1"/>
              </a:solidFill>
            </a:rPr>
            <a:t>Action items</a:t>
          </a:r>
        </a:p>
      </dgm:t>
    </dgm:pt>
    <dgm:pt modelId="{5C85B6E3-FDB5-4FDC-BD91-BFC9D601012C}" type="parTrans" cxnId="{45D27D6E-30A3-462E-95FE-7B67CA419F80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>
            <a:ln>
              <a:solidFill>
                <a:sysClr val="windowText" lastClr="000000"/>
              </a:solidFill>
            </a:ln>
          </a:endParaRPr>
        </a:p>
      </dgm:t>
    </dgm:pt>
    <dgm:pt modelId="{AF1A048A-A9EE-476E-9AA6-64E4FDBA3705}" type="sibTrans" cxnId="{45D27D6E-30A3-462E-95FE-7B67CA419F80}">
      <dgm:prSet/>
      <dgm:spPr/>
      <dgm:t>
        <a:bodyPr/>
        <a:lstStyle/>
        <a:p>
          <a:endParaRPr lang="en-US"/>
        </a:p>
      </dgm:t>
    </dgm:pt>
    <dgm:pt modelId="{E7D4F227-1422-4B17-A072-9CF7BBC0A508}" type="pres">
      <dgm:prSet presAssocID="{C622C74C-2786-4E49-9A1F-FFD4E8088B76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FFD27A70-C505-47A6-BC64-374418D78AAC}" type="pres">
      <dgm:prSet presAssocID="{FB18A7E8-3E44-4B84-B01E-67CC7B7EF66B}" presName="singleCycle" presStyleCnt="0"/>
      <dgm:spPr/>
    </dgm:pt>
    <dgm:pt modelId="{762798F7-C4C3-4C06-B8BA-E833DF2436A0}" type="pres">
      <dgm:prSet presAssocID="{FB18A7E8-3E44-4B84-B01E-67CC7B7EF66B}" presName="singleCenter" presStyleLbl="node1" presStyleIdx="0" presStyleCnt="6" custScaleX="115311" custScaleY="64232" custLinFactNeighborX="-3070" custLinFactNeighborY="-1953">
        <dgm:presLayoutVars>
          <dgm:chMax val="7"/>
          <dgm:chPref val="7"/>
        </dgm:presLayoutVars>
      </dgm:prSet>
      <dgm:spPr/>
    </dgm:pt>
    <dgm:pt modelId="{C086BD7A-77A0-40B5-AAE2-C7D757F31C88}" type="pres">
      <dgm:prSet presAssocID="{72FA8EA5-EC1E-4554-A3CC-BD80326033C8}" presName="Name56" presStyleLbl="parChTrans1D2" presStyleIdx="0" presStyleCnt="5"/>
      <dgm:spPr/>
    </dgm:pt>
    <dgm:pt modelId="{663932A5-624D-4A2D-B46A-09F7D24B311C}" type="pres">
      <dgm:prSet presAssocID="{872050FC-F607-4721-A4E3-4F201C41502F}" presName="text0" presStyleLbl="node1" presStyleIdx="1" presStyleCnt="6" custScaleX="431858" custRadScaleRad="103382" custRadScaleInc="37288">
        <dgm:presLayoutVars>
          <dgm:bulletEnabled val="1"/>
        </dgm:presLayoutVars>
      </dgm:prSet>
      <dgm:spPr/>
    </dgm:pt>
    <dgm:pt modelId="{BF6FF31A-0A50-4323-94DF-D2F85242BD5E}" type="pres">
      <dgm:prSet presAssocID="{5C85B6E3-FDB5-4FDC-BD91-BFC9D601012C}" presName="Name56" presStyleLbl="parChTrans1D2" presStyleIdx="1" presStyleCnt="5"/>
      <dgm:spPr/>
    </dgm:pt>
    <dgm:pt modelId="{62EFCF13-09CF-4837-B58A-F2EEEA919E05}" type="pres">
      <dgm:prSet presAssocID="{80164A54-CB89-43BA-ADFC-72DF2CCA8335}" presName="text0" presStyleLbl="node1" presStyleIdx="2" presStyleCnt="6" custScaleX="314654" custRadScaleRad="148021" custRadScaleInc="22641">
        <dgm:presLayoutVars>
          <dgm:bulletEnabled val="1"/>
        </dgm:presLayoutVars>
      </dgm:prSet>
      <dgm:spPr/>
    </dgm:pt>
    <dgm:pt modelId="{CA33D6FA-798A-42EF-99CE-245750F23DB9}" type="pres">
      <dgm:prSet presAssocID="{DEF5C237-31FE-47FD-8A8E-79842832E3D8}" presName="Name56" presStyleLbl="parChTrans1D2" presStyleIdx="2" presStyleCnt="5"/>
      <dgm:spPr/>
    </dgm:pt>
    <dgm:pt modelId="{71AEC1C3-9728-41DE-9D9C-8D1ADE435F47}" type="pres">
      <dgm:prSet presAssocID="{4C4422A4-C90B-457C-81C0-1D2D426255DA}" presName="text0" presStyleLbl="node1" presStyleIdx="3" presStyleCnt="6" custScaleX="467554" custRadScaleRad="126612" custRadScaleInc="-45078">
        <dgm:presLayoutVars>
          <dgm:bulletEnabled val="1"/>
        </dgm:presLayoutVars>
      </dgm:prSet>
      <dgm:spPr/>
    </dgm:pt>
    <dgm:pt modelId="{7700D147-A58B-421A-90E2-523F9094070A}" type="pres">
      <dgm:prSet presAssocID="{DC839509-280E-4189-94FF-C288EF956B26}" presName="Name56" presStyleLbl="parChTrans1D2" presStyleIdx="3" presStyleCnt="5"/>
      <dgm:spPr/>
    </dgm:pt>
    <dgm:pt modelId="{56ADA8E9-7EB5-4EBB-AA3F-08C63DDF2B14}" type="pres">
      <dgm:prSet presAssocID="{32460F08-718D-43EF-B15D-63986CDC7FF4}" presName="text0" presStyleLbl="node1" presStyleIdx="4" presStyleCnt="6" custScaleX="396198" custRadScaleRad="150602" custRadScaleInc="94028">
        <dgm:presLayoutVars>
          <dgm:bulletEnabled val="1"/>
        </dgm:presLayoutVars>
      </dgm:prSet>
      <dgm:spPr/>
    </dgm:pt>
    <dgm:pt modelId="{88A70511-56BE-4371-817F-532B1EEB7CE0}" type="pres">
      <dgm:prSet presAssocID="{C6827BFD-F64E-4CFA-9060-225A8B4E2211}" presName="Name56" presStyleLbl="parChTrans1D2" presStyleIdx="4" presStyleCnt="5"/>
      <dgm:spPr/>
    </dgm:pt>
    <dgm:pt modelId="{D55F9050-E792-44A5-8DA5-92CD8D0E2D17}" type="pres">
      <dgm:prSet presAssocID="{1152BB99-5CB2-4890-A6E3-9A3BC777C4DA}" presName="text0" presStyleLbl="node1" presStyleIdx="5" presStyleCnt="6" custScaleX="323080" custRadScaleRad="164568" custRadScaleInc="-9420">
        <dgm:presLayoutVars>
          <dgm:bulletEnabled val="1"/>
        </dgm:presLayoutVars>
      </dgm:prSet>
      <dgm:spPr/>
    </dgm:pt>
  </dgm:ptLst>
  <dgm:cxnLst>
    <dgm:cxn modelId="{FD618E0A-D92E-400B-BEF7-0A07379AD9B5}" type="presOf" srcId="{FB18A7E8-3E44-4B84-B01E-67CC7B7EF66B}" destId="{762798F7-C4C3-4C06-B8BA-E833DF2436A0}" srcOrd="0" destOrd="0" presId="urn:microsoft.com/office/officeart/2008/layout/RadialCluster"/>
    <dgm:cxn modelId="{5FB9782B-2B56-429D-A0FC-E8DE5FB81C28}" srcId="{C622C74C-2786-4E49-9A1F-FFD4E8088B76}" destId="{FB18A7E8-3E44-4B84-B01E-67CC7B7EF66B}" srcOrd="0" destOrd="0" parTransId="{418753BF-0FF0-47AF-866D-7BD09ACB87EC}" sibTransId="{5016F032-127E-48C8-988B-14EE90E10686}"/>
    <dgm:cxn modelId="{4C136532-3F45-4B9E-A471-F48B1981D8BA}" type="presOf" srcId="{872050FC-F607-4721-A4E3-4F201C41502F}" destId="{663932A5-624D-4A2D-B46A-09F7D24B311C}" srcOrd="0" destOrd="0" presId="urn:microsoft.com/office/officeart/2008/layout/RadialCluster"/>
    <dgm:cxn modelId="{D852355F-889F-488E-BA83-13B47B5361CA}" type="presOf" srcId="{DC839509-280E-4189-94FF-C288EF956B26}" destId="{7700D147-A58B-421A-90E2-523F9094070A}" srcOrd="0" destOrd="0" presId="urn:microsoft.com/office/officeart/2008/layout/RadialCluster"/>
    <dgm:cxn modelId="{83178346-0CEA-4B8C-B008-97A09CD3293D}" type="presOf" srcId="{1152BB99-5CB2-4890-A6E3-9A3BC777C4DA}" destId="{D55F9050-E792-44A5-8DA5-92CD8D0E2D17}" srcOrd="0" destOrd="0" presId="urn:microsoft.com/office/officeart/2008/layout/RadialCluster"/>
    <dgm:cxn modelId="{CC68EF68-B713-4AD2-B8F2-810444F2650B}" type="presOf" srcId="{32460F08-718D-43EF-B15D-63986CDC7FF4}" destId="{56ADA8E9-7EB5-4EBB-AA3F-08C63DDF2B14}" srcOrd="0" destOrd="0" presId="urn:microsoft.com/office/officeart/2008/layout/RadialCluster"/>
    <dgm:cxn modelId="{B342BB4A-60A0-44E0-97F7-15E101F4258A}" type="presOf" srcId="{4C4422A4-C90B-457C-81C0-1D2D426255DA}" destId="{71AEC1C3-9728-41DE-9D9C-8D1ADE435F47}" srcOrd="0" destOrd="0" presId="urn:microsoft.com/office/officeart/2008/layout/RadialCluster"/>
    <dgm:cxn modelId="{0B8BF96B-1478-488F-9A39-9D33FBC95079}" srcId="{FB18A7E8-3E44-4B84-B01E-67CC7B7EF66B}" destId="{1152BB99-5CB2-4890-A6E3-9A3BC777C4DA}" srcOrd="4" destOrd="0" parTransId="{C6827BFD-F64E-4CFA-9060-225A8B4E2211}" sibTransId="{7ABB4CE6-CD14-4EA0-B6CD-C331D5F887DE}"/>
    <dgm:cxn modelId="{45D27D6E-30A3-462E-95FE-7B67CA419F80}" srcId="{FB18A7E8-3E44-4B84-B01E-67CC7B7EF66B}" destId="{80164A54-CB89-43BA-ADFC-72DF2CCA8335}" srcOrd="1" destOrd="0" parTransId="{5C85B6E3-FDB5-4FDC-BD91-BFC9D601012C}" sibTransId="{AF1A048A-A9EE-476E-9AA6-64E4FDBA3705}"/>
    <dgm:cxn modelId="{A2CFFB50-1B55-47A5-AC07-5A57A3889973}" type="presOf" srcId="{C6827BFD-F64E-4CFA-9060-225A8B4E2211}" destId="{88A70511-56BE-4371-817F-532B1EEB7CE0}" srcOrd="0" destOrd="0" presId="urn:microsoft.com/office/officeart/2008/layout/RadialCluster"/>
    <dgm:cxn modelId="{7E03427E-824E-4941-8D6C-FEEC2019AB33}" type="presOf" srcId="{5C85B6E3-FDB5-4FDC-BD91-BFC9D601012C}" destId="{BF6FF31A-0A50-4323-94DF-D2F85242BD5E}" srcOrd="0" destOrd="0" presId="urn:microsoft.com/office/officeart/2008/layout/RadialCluster"/>
    <dgm:cxn modelId="{501D6C88-9D05-40F4-A062-371DD2BB518B}" type="presOf" srcId="{80164A54-CB89-43BA-ADFC-72DF2CCA8335}" destId="{62EFCF13-09CF-4837-B58A-F2EEEA919E05}" srcOrd="0" destOrd="0" presId="urn:microsoft.com/office/officeart/2008/layout/RadialCluster"/>
    <dgm:cxn modelId="{60156489-C327-4994-A09B-16250EE4EB01}" type="presOf" srcId="{C622C74C-2786-4E49-9A1F-FFD4E8088B76}" destId="{E7D4F227-1422-4B17-A072-9CF7BBC0A508}" srcOrd="0" destOrd="0" presId="urn:microsoft.com/office/officeart/2008/layout/RadialCluster"/>
    <dgm:cxn modelId="{51F634B2-ACC5-4BD6-AD28-1A99B8E35B12}" type="presOf" srcId="{DEF5C237-31FE-47FD-8A8E-79842832E3D8}" destId="{CA33D6FA-798A-42EF-99CE-245750F23DB9}" srcOrd="0" destOrd="0" presId="urn:microsoft.com/office/officeart/2008/layout/RadialCluster"/>
    <dgm:cxn modelId="{1FC7D6C3-55B9-425A-9721-70FF72518E7A}" srcId="{FB18A7E8-3E44-4B84-B01E-67CC7B7EF66B}" destId="{4C4422A4-C90B-457C-81C0-1D2D426255DA}" srcOrd="2" destOrd="0" parTransId="{DEF5C237-31FE-47FD-8A8E-79842832E3D8}" sibTransId="{68733C82-755B-4186-B878-12806CFBE635}"/>
    <dgm:cxn modelId="{3D56F4C9-9A25-467B-9C98-683920CEF597}" srcId="{FB18A7E8-3E44-4B84-B01E-67CC7B7EF66B}" destId="{872050FC-F607-4721-A4E3-4F201C41502F}" srcOrd="0" destOrd="0" parTransId="{72FA8EA5-EC1E-4554-A3CC-BD80326033C8}" sibTransId="{B30CA328-F8A3-433D-BB80-9218667CB4CE}"/>
    <dgm:cxn modelId="{982F4EEB-6152-4FB4-B8D0-D72A3A2922FD}" type="presOf" srcId="{72FA8EA5-EC1E-4554-A3CC-BD80326033C8}" destId="{C086BD7A-77A0-40B5-AAE2-C7D757F31C88}" srcOrd="0" destOrd="0" presId="urn:microsoft.com/office/officeart/2008/layout/RadialCluster"/>
    <dgm:cxn modelId="{CDDEA5F0-1796-4E66-AACA-3DD426E5C7C7}" srcId="{FB18A7E8-3E44-4B84-B01E-67CC7B7EF66B}" destId="{32460F08-718D-43EF-B15D-63986CDC7FF4}" srcOrd="3" destOrd="0" parTransId="{DC839509-280E-4189-94FF-C288EF956B26}" sibTransId="{D4F5DB2C-2BD2-43B8-B478-6FFA0DE7301A}"/>
    <dgm:cxn modelId="{476120CA-C6C1-4B2F-A7DD-C7C7BAF13D4B}" type="presParOf" srcId="{E7D4F227-1422-4B17-A072-9CF7BBC0A508}" destId="{FFD27A70-C505-47A6-BC64-374418D78AAC}" srcOrd="0" destOrd="0" presId="urn:microsoft.com/office/officeart/2008/layout/RadialCluster"/>
    <dgm:cxn modelId="{7074C29D-D61A-4F8C-8258-F101C12E5938}" type="presParOf" srcId="{FFD27A70-C505-47A6-BC64-374418D78AAC}" destId="{762798F7-C4C3-4C06-B8BA-E833DF2436A0}" srcOrd="0" destOrd="0" presId="urn:microsoft.com/office/officeart/2008/layout/RadialCluster"/>
    <dgm:cxn modelId="{958FDCBE-556A-407A-B2D7-49ACBC7A66D4}" type="presParOf" srcId="{FFD27A70-C505-47A6-BC64-374418D78AAC}" destId="{C086BD7A-77A0-40B5-AAE2-C7D757F31C88}" srcOrd="1" destOrd="0" presId="urn:microsoft.com/office/officeart/2008/layout/RadialCluster"/>
    <dgm:cxn modelId="{8EC82E09-42C4-47D6-9ADD-12FFF4C09DCD}" type="presParOf" srcId="{FFD27A70-C505-47A6-BC64-374418D78AAC}" destId="{663932A5-624D-4A2D-B46A-09F7D24B311C}" srcOrd="2" destOrd="0" presId="urn:microsoft.com/office/officeart/2008/layout/RadialCluster"/>
    <dgm:cxn modelId="{5A81BC6C-6C65-40E3-B763-B9F94C427FC0}" type="presParOf" srcId="{FFD27A70-C505-47A6-BC64-374418D78AAC}" destId="{BF6FF31A-0A50-4323-94DF-D2F85242BD5E}" srcOrd="3" destOrd="0" presId="urn:microsoft.com/office/officeart/2008/layout/RadialCluster"/>
    <dgm:cxn modelId="{8CFEE9E3-C499-4A86-85E5-409538881F45}" type="presParOf" srcId="{FFD27A70-C505-47A6-BC64-374418D78AAC}" destId="{62EFCF13-09CF-4837-B58A-F2EEEA919E05}" srcOrd="4" destOrd="0" presId="urn:microsoft.com/office/officeart/2008/layout/RadialCluster"/>
    <dgm:cxn modelId="{9F16013B-E01B-41F3-A246-009C0329CD8D}" type="presParOf" srcId="{FFD27A70-C505-47A6-BC64-374418D78AAC}" destId="{CA33D6FA-798A-42EF-99CE-245750F23DB9}" srcOrd="5" destOrd="0" presId="urn:microsoft.com/office/officeart/2008/layout/RadialCluster"/>
    <dgm:cxn modelId="{DF9B6D6F-BDC5-4D6A-8797-D7C6B508F45B}" type="presParOf" srcId="{FFD27A70-C505-47A6-BC64-374418D78AAC}" destId="{71AEC1C3-9728-41DE-9D9C-8D1ADE435F47}" srcOrd="6" destOrd="0" presId="urn:microsoft.com/office/officeart/2008/layout/RadialCluster"/>
    <dgm:cxn modelId="{9B7CBF95-1435-4ACF-9977-B7EDB8A69121}" type="presParOf" srcId="{FFD27A70-C505-47A6-BC64-374418D78AAC}" destId="{7700D147-A58B-421A-90E2-523F9094070A}" srcOrd="7" destOrd="0" presId="urn:microsoft.com/office/officeart/2008/layout/RadialCluster"/>
    <dgm:cxn modelId="{6BEBE01F-6C7C-4E5E-A5DE-78850C2CF515}" type="presParOf" srcId="{FFD27A70-C505-47A6-BC64-374418D78AAC}" destId="{56ADA8E9-7EB5-4EBB-AA3F-08C63DDF2B14}" srcOrd="8" destOrd="0" presId="urn:microsoft.com/office/officeart/2008/layout/RadialCluster"/>
    <dgm:cxn modelId="{D4BE2D05-3264-4BCD-89A8-39EFBD295E0F}" type="presParOf" srcId="{FFD27A70-C505-47A6-BC64-374418D78AAC}" destId="{88A70511-56BE-4371-817F-532B1EEB7CE0}" srcOrd="9" destOrd="0" presId="urn:microsoft.com/office/officeart/2008/layout/RadialCluster"/>
    <dgm:cxn modelId="{997DC880-483D-4971-8AD9-5355B8549858}" type="presParOf" srcId="{FFD27A70-C505-47A6-BC64-374418D78AAC}" destId="{D55F9050-E792-44A5-8DA5-92CD8D0E2D17}" srcOrd="10" destOrd="0" presId="urn:microsoft.com/office/officeart/2008/layout/RadialCluster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2798F7-C4C3-4C06-B8BA-E833DF2436A0}">
      <dsp:nvSpPr>
        <dsp:cNvPr id="0" name=""/>
        <dsp:cNvSpPr/>
      </dsp:nvSpPr>
      <dsp:spPr>
        <a:xfrm>
          <a:off x="3422027" y="1736745"/>
          <a:ext cx="1405871" cy="783116"/>
        </a:xfrm>
        <a:prstGeom prst="roundRect">
          <a:avLst/>
        </a:prstGeom>
        <a:solidFill>
          <a:srgbClr val="62798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bg1"/>
              </a:solidFill>
            </a:rPr>
            <a:t>Resources</a:t>
          </a:r>
        </a:p>
      </dsp:txBody>
      <dsp:txXfrm>
        <a:off x="3460256" y="1774974"/>
        <a:ext cx="1329413" cy="706658"/>
      </dsp:txXfrm>
    </dsp:sp>
    <dsp:sp modelId="{C086BD7A-77A0-40B5-AAE2-C7D757F31C88}">
      <dsp:nvSpPr>
        <dsp:cNvPr id="0" name=""/>
        <dsp:cNvSpPr/>
      </dsp:nvSpPr>
      <dsp:spPr>
        <a:xfrm rot="17239183">
          <a:off x="3934625" y="1312030"/>
          <a:ext cx="88977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89773" y="0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663932A5-624D-4A2D-B46A-09F7D24B311C}">
      <dsp:nvSpPr>
        <dsp:cNvPr id="0" name=""/>
        <dsp:cNvSpPr/>
      </dsp:nvSpPr>
      <dsp:spPr>
        <a:xfrm>
          <a:off x="2875476" y="70451"/>
          <a:ext cx="3527692" cy="816864"/>
        </a:xfrm>
        <a:prstGeom prst="roundRect">
          <a:avLst/>
        </a:prstGeom>
        <a:solidFill>
          <a:srgbClr val="CCA49C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tx1"/>
              </a:solidFill>
            </a:rPr>
            <a:t>Student Services</a:t>
          </a:r>
        </a:p>
      </dsp:txBody>
      <dsp:txXfrm>
        <a:off x="2915352" y="110327"/>
        <a:ext cx="3447940" cy="737112"/>
      </dsp:txXfrm>
    </dsp:sp>
    <dsp:sp modelId="{BF6FF31A-0A50-4323-94DF-D2F85242BD5E}">
      <dsp:nvSpPr>
        <dsp:cNvPr id="0" name=""/>
        <dsp:cNvSpPr/>
      </dsp:nvSpPr>
      <dsp:spPr>
        <a:xfrm rot="21118789">
          <a:off x="4824908" y="1986599"/>
          <a:ext cx="61152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11520" y="0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62EFCF13-09CF-4837-B58A-F2EEEA919E05}">
      <dsp:nvSpPr>
        <dsp:cNvPr id="0" name=""/>
        <dsp:cNvSpPr/>
      </dsp:nvSpPr>
      <dsp:spPr>
        <a:xfrm>
          <a:off x="5433438" y="1354429"/>
          <a:ext cx="2570295" cy="816864"/>
        </a:xfrm>
        <a:prstGeom prst="roundRect">
          <a:avLst/>
        </a:prstGeom>
        <a:solidFill>
          <a:srgbClr val="CCA49C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tx1"/>
              </a:solidFill>
            </a:rPr>
            <a:t>Library</a:t>
          </a:r>
        </a:p>
      </dsp:txBody>
      <dsp:txXfrm>
        <a:off x="5473314" y="1394305"/>
        <a:ext cx="2490543" cy="737112"/>
      </dsp:txXfrm>
    </dsp:sp>
    <dsp:sp modelId="{CA33D6FA-798A-42EF-99CE-245750F23DB9}">
      <dsp:nvSpPr>
        <dsp:cNvPr id="0" name=""/>
        <dsp:cNvSpPr/>
      </dsp:nvSpPr>
      <dsp:spPr>
        <a:xfrm rot="2249022">
          <a:off x="4535435" y="2814935"/>
          <a:ext cx="96978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69782" y="0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71AEC1C3-9728-41DE-9D9C-8D1ADE435F47}">
      <dsp:nvSpPr>
        <dsp:cNvPr id="0" name=""/>
        <dsp:cNvSpPr/>
      </dsp:nvSpPr>
      <dsp:spPr>
        <a:xfrm>
          <a:off x="4028052" y="3110009"/>
          <a:ext cx="3819280" cy="816864"/>
        </a:xfrm>
        <a:prstGeom prst="roundRect">
          <a:avLst/>
        </a:prstGeom>
        <a:solidFill>
          <a:srgbClr val="CCA49C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tx1"/>
              </a:solidFill>
            </a:rPr>
            <a:t>Academic Success Center</a:t>
          </a:r>
        </a:p>
      </dsp:txBody>
      <dsp:txXfrm>
        <a:off x="4067928" y="3149885"/>
        <a:ext cx="3739528" cy="737112"/>
      </dsp:txXfrm>
    </dsp:sp>
    <dsp:sp modelId="{7700D147-A58B-421A-90E2-523F9094070A}">
      <dsp:nvSpPr>
        <dsp:cNvPr id="0" name=""/>
        <dsp:cNvSpPr/>
      </dsp:nvSpPr>
      <dsp:spPr>
        <a:xfrm rot="9455102">
          <a:off x="2782002" y="2545063"/>
          <a:ext cx="66515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65151" y="0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56ADA8E9-7EB5-4EBB-AA3F-08C63DDF2B14}">
      <dsp:nvSpPr>
        <dsp:cNvPr id="0" name=""/>
        <dsp:cNvSpPr/>
      </dsp:nvSpPr>
      <dsp:spPr>
        <a:xfrm>
          <a:off x="198734" y="2671878"/>
          <a:ext cx="3236398" cy="816864"/>
        </a:xfrm>
        <a:prstGeom prst="roundRect">
          <a:avLst/>
        </a:prstGeom>
        <a:solidFill>
          <a:srgbClr val="CCA49C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tx1"/>
              </a:solidFill>
            </a:rPr>
            <a:t>Writing Center</a:t>
          </a:r>
        </a:p>
      </dsp:txBody>
      <dsp:txXfrm>
        <a:off x="238610" y="2711754"/>
        <a:ext cx="3156646" cy="737112"/>
      </dsp:txXfrm>
    </dsp:sp>
    <dsp:sp modelId="{88A70511-56BE-4371-817F-532B1EEB7CE0}">
      <dsp:nvSpPr>
        <dsp:cNvPr id="0" name=""/>
        <dsp:cNvSpPr/>
      </dsp:nvSpPr>
      <dsp:spPr>
        <a:xfrm rot="11627877">
          <a:off x="2822877" y="1883178"/>
          <a:ext cx="60792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07921" y="0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D55F9050-E792-44A5-8DA5-92CD8D0E2D17}">
      <dsp:nvSpPr>
        <dsp:cNvPr id="0" name=""/>
        <dsp:cNvSpPr/>
      </dsp:nvSpPr>
      <dsp:spPr>
        <a:xfrm>
          <a:off x="192524" y="1078187"/>
          <a:ext cx="2639124" cy="816864"/>
        </a:xfrm>
        <a:prstGeom prst="roundRect">
          <a:avLst/>
        </a:prstGeom>
        <a:solidFill>
          <a:srgbClr val="CCA49C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tx1"/>
              </a:solidFill>
            </a:rPr>
            <a:t>Disabilities Services</a:t>
          </a:r>
        </a:p>
      </dsp:txBody>
      <dsp:txXfrm>
        <a:off x="232400" y="1118063"/>
        <a:ext cx="2559372" cy="7371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778611-364D-4C3F-9612-2C23ABC6E56B}">
      <dsp:nvSpPr>
        <dsp:cNvPr id="0" name=""/>
        <dsp:cNvSpPr/>
      </dsp:nvSpPr>
      <dsp:spPr>
        <a:xfrm>
          <a:off x="319576" y="0"/>
          <a:ext cx="3209465" cy="1123652"/>
        </a:xfrm>
        <a:prstGeom prst="roundRect">
          <a:avLst>
            <a:gd name="adj" fmla="val 10000"/>
          </a:avLst>
        </a:prstGeom>
        <a:solidFill>
          <a:srgbClr val="314C5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baseline="0" dirty="0">
              <a:solidFill>
                <a:schemeClr val="bg1"/>
              </a:solidFill>
            </a:rPr>
            <a:t>Academic</a:t>
          </a:r>
        </a:p>
      </dsp:txBody>
      <dsp:txXfrm>
        <a:off x="352487" y="32911"/>
        <a:ext cx="3143643" cy="1057830"/>
      </dsp:txXfrm>
    </dsp:sp>
    <dsp:sp modelId="{9637E363-50DC-4636-B37F-59BFEC814206}">
      <dsp:nvSpPr>
        <dsp:cNvPr id="0" name=""/>
        <dsp:cNvSpPr/>
      </dsp:nvSpPr>
      <dsp:spPr>
        <a:xfrm>
          <a:off x="640522" y="1123652"/>
          <a:ext cx="320946" cy="8433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3380"/>
              </a:lnTo>
              <a:lnTo>
                <a:pt x="320946" y="84338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533A39-8777-4AA7-AE6A-0EE43B5EBA1A}">
      <dsp:nvSpPr>
        <dsp:cNvPr id="0" name=""/>
        <dsp:cNvSpPr/>
      </dsp:nvSpPr>
      <dsp:spPr>
        <a:xfrm>
          <a:off x="961469" y="1405206"/>
          <a:ext cx="1797843" cy="1123652"/>
        </a:xfrm>
        <a:prstGeom prst="roundRect">
          <a:avLst>
            <a:gd name="adj" fmla="val 10000"/>
          </a:avLst>
        </a:prstGeom>
        <a:solidFill>
          <a:srgbClr val="5A7E83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1"/>
              </a:solidFill>
            </a:rPr>
            <a:t>Appointment with advisor</a:t>
          </a:r>
        </a:p>
      </dsp:txBody>
      <dsp:txXfrm>
        <a:off x="994380" y="1438117"/>
        <a:ext cx="1732021" cy="1057830"/>
      </dsp:txXfrm>
    </dsp:sp>
    <dsp:sp modelId="{30087BED-0356-4C0F-AD79-C6AE1E467231}">
      <dsp:nvSpPr>
        <dsp:cNvPr id="0" name=""/>
        <dsp:cNvSpPr/>
      </dsp:nvSpPr>
      <dsp:spPr>
        <a:xfrm>
          <a:off x="640522" y="1123652"/>
          <a:ext cx="320946" cy="22479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7946"/>
              </a:lnTo>
              <a:lnTo>
                <a:pt x="320946" y="2247946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96A80A-16DE-48D8-A95B-6A9FF0B00623}">
      <dsp:nvSpPr>
        <dsp:cNvPr id="0" name=""/>
        <dsp:cNvSpPr/>
      </dsp:nvSpPr>
      <dsp:spPr>
        <a:xfrm>
          <a:off x="961469" y="2809772"/>
          <a:ext cx="1797843" cy="1123652"/>
        </a:xfrm>
        <a:prstGeom prst="roundRect">
          <a:avLst>
            <a:gd name="adj" fmla="val 10000"/>
          </a:avLst>
        </a:prstGeom>
        <a:solidFill>
          <a:srgbClr val="5A7E83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1"/>
              </a:solidFill>
            </a:rPr>
            <a:t>Course load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1"/>
              </a:solidFill>
            </a:rPr>
            <a:t>Career plans</a:t>
          </a:r>
          <a:endParaRPr lang="en-US" sz="2300" kern="1200" dirty="0"/>
        </a:p>
      </dsp:txBody>
      <dsp:txXfrm>
        <a:off x="994380" y="2842683"/>
        <a:ext cx="1732021" cy="1057830"/>
      </dsp:txXfrm>
    </dsp:sp>
    <dsp:sp modelId="{C83F8F6C-9522-42FF-A6B7-3632983ECB21}">
      <dsp:nvSpPr>
        <dsp:cNvPr id="0" name=""/>
        <dsp:cNvSpPr/>
      </dsp:nvSpPr>
      <dsp:spPr>
        <a:xfrm>
          <a:off x="4038550" y="0"/>
          <a:ext cx="3209555" cy="1123652"/>
        </a:xfrm>
        <a:prstGeom prst="roundRect">
          <a:avLst>
            <a:gd name="adj" fmla="val 10000"/>
          </a:avLst>
        </a:prstGeom>
        <a:solidFill>
          <a:srgbClr val="314C57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baseline="0" dirty="0">
              <a:solidFill>
                <a:schemeClr val="bg1"/>
              </a:solidFill>
            </a:rPr>
            <a:t>Career</a:t>
          </a:r>
        </a:p>
      </dsp:txBody>
      <dsp:txXfrm>
        <a:off x="4071461" y="32911"/>
        <a:ext cx="3143733" cy="1057830"/>
      </dsp:txXfrm>
    </dsp:sp>
    <dsp:sp modelId="{6E2963D9-2178-4D04-8BAC-83F133D26EBD}">
      <dsp:nvSpPr>
        <dsp:cNvPr id="0" name=""/>
        <dsp:cNvSpPr/>
      </dsp:nvSpPr>
      <dsp:spPr>
        <a:xfrm>
          <a:off x="4359505" y="1123652"/>
          <a:ext cx="373272" cy="8433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3380"/>
              </a:lnTo>
              <a:lnTo>
                <a:pt x="373272" y="8433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573760-A8D4-4DF0-B21F-246547DDF80B}">
      <dsp:nvSpPr>
        <dsp:cNvPr id="0" name=""/>
        <dsp:cNvSpPr/>
      </dsp:nvSpPr>
      <dsp:spPr>
        <a:xfrm>
          <a:off x="4732778" y="1405206"/>
          <a:ext cx="1797843" cy="1123652"/>
        </a:xfrm>
        <a:prstGeom prst="roundRect">
          <a:avLst>
            <a:gd name="adj" fmla="val 10000"/>
          </a:avLst>
        </a:prstGeom>
        <a:solidFill>
          <a:srgbClr val="5A7E83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1"/>
              </a:solidFill>
            </a:rPr>
            <a:t>Workshops</a:t>
          </a:r>
        </a:p>
      </dsp:txBody>
      <dsp:txXfrm>
        <a:off x="4765689" y="1438117"/>
        <a:ext cx="1732021" cy="1057830"/>
      </dsp:txXfrm>
    </dsp:sp>
    <dsp:sp modelId="{4D59B97B-C595-4F6A-AA74-9BEE06F323AC}">
      <dsp:nvSpPr>
        <dsp:cNvPr id="0" name=""/>
        <dsp:cNvSpPr/>
      </dsp:nvSpPr>
      <dsp:spPr>
        <a:xfrm>
          <a:off x="4359505" y="1123652"/>
          <a:ext cx="373272" cy="22479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7946"/>
              </a:lnTo>
              <a:lnTo>
                <a:pt x="373272" y="2247946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4E28F6-7181-42F2-AEAA-71B4725F5EAA}">
      <dsp:nvSpPr>
        <dsp:cNvPr id="0" name=""/>
        <dsp:cNvSpPr/>
      </dsp:nvSpPr>
      <dsp:spPr>
        <a:xfrm>
          <a:off x="4732778" y="2809772"/>
          <a:ext cx="1797843" cy="1123652"/>
        </a:xfrm>
        <a:prstGeom prst="roundRect">
          <a:avLst>
            <a:gd name="adj" fmla="val 10000"/>
          </a:avLst>
        </a:prstGeom>
        <a:solidFill>
          <a:srgbClr val="5A7E83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1"/>
              </a:solidFill>
            </a:rPr>
            <a:t>Job skills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1"/>
              </a:solidFill>
            </a:rPr>
            <a:t>Internships</a:t>
          </a:r>
        </a:p>
      </dsp:txBody>
      <dsp:txXfrm>
        <a:off x="4765689" y="2842683"/>
        <a:ext cx="1732021" cy="10578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2798F7-C4C3-4C06-B8BA-E833DF2436A0}">
      <dsp:nvSpPr>
        <dsp:cNvPr id="0" name=""/>
        <dsp:cNvSpPr/>
      </dsp:nvSpPr>
      <dsp:spPr>
        <a:xfrm>
          <a:off x="3422027" y="1736745"/>
          <a:ext cx="1405871" cy="783116"/>
        </a:xfrm>
        <a:prstGeom prst="roundRect">
          <a:avLst/>
        </a:prstGeom>
        <a:solidFill>
          <a:srgbClr val="62798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bg1"/>
              </a:solidFill>
            </a:rPr>
            <a:t>Tutoring</a:t>
          </a:r>
        </a:p>
      </dsp:txBody>
      <dsp:txXfrm>
        <a:off x="3460256" y="1774974"/>
        <a:ext cx="1329413" cy="706658"/>
      </dsp:txXfrm>
    </dsp:sp>
    <dsp:sp modelId="{C086BD7A-77A0-40B5-AAE2-C7D757F31C88}">
      <dsp:nvSpPr>
        <dsp:cNvPr id="0" name=""/>
        <dsp:cNvSpPr/>
      </dsp:nvSpPr>
      <dsp:spPr>
        <a:xfrm rot="17239183">
          <a:off x="3934625" y="1312030"/>
          <a:ext cx="88977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89773" y="0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663932A5-624D-4A2D-B46A-09F7D24B311C}">
      <dsp:nvSpPr>
        <dsp:cNvPr id="0" name=""/>
        <dsp:cNvSpPr/>
      </dsp:nvSpPr>
      <dsp:spPr>
        <a:xfrm>
          <a:off x="2875476" y="70451"/>
          <a:ext cx="3527692" cy="816864"/>
        </a:xfrm>
        <a:prstGeom prst="roundRect">
          <a:avLst/>
        </a:prstGeom>
        <a:solidFill>
          <a:srgbClr val="CCA49C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tx1"/>
              </a:solidFill>
            </a:rPr>
            <a:t>Improvement needs</a:t>
          </a:r>
        </a:p>
      </dsp:txBody>
      <dsp:txXfrm>
        <a:off x="2915352" y="110327"/>
        <a:ext cx="3447940" cy="737112"/>
      </dsp:txXfrm>
    </dsp:sp>
    <dsp:sp modelId="{BF6FF31A-0A50-4323-94DF-D2F85242BD5E}">
      <dsp:nvSpPr>
        <dsp:cNvPr id="0" name=""/>
        <dsp:cNvSpPr/>
      </dsp:nvSpPr>
      <dsp:spPr>
        <a:xfrm rot="21118789">
          <a:off x="4824908" y="1986599"/>
          <a:ext cx="61152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11520" y="0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62EFCF13-09CF-4837-B58A-F2EEEA919E05}">
      <dsp:nvSpPr>
        <dsp:cNvPr id="0" name=""/>
        <dsp:cNvSpPr/>
      </dsp:nvSpPr>
      <dsp:spPr>
        <a:xfrm>
          <a:off x="5433438" y="1354429"/>
          <a:ext cx="2570295" cy="816864"/>
        </a:xfrm>
        <a:prstGeom prst="roundRect">
          <a:avLst/>
        </a:prstGeom>
        <a:solidFill>
          <a:srgbClr val="CCA49C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tx1"/>
              </a:solidFill>
            </a:rPr>
            <a:t>Action items</a:t>
          </a:r>
        </a:p>
      </dsp:txBody>
      <dsp:txXfrm>
        <a:off x="5473314" y="1394305"/>
        <a:ext cx="2490543" cy="737112"/>
      </dsp:txXfrm>
    </dsp:sp>
    <dsp:sp modelId="{CA33D6FA-798A-42EF-99CE-245750F23DB9}">
      <dsp:nvSpPr>
        <dsp:cNvPr id="0" name=""/>
        <dsp:cNvSpPr/>
      </dsp:nvSpPr>
      <dsp:spPr>
        <a:xfrm rot="2249022">
          <a:off x="4535435" y="2814935"/>
          <a:ext cx="96978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69782" y="0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71AEC1C3-9728-41DE-9D9C-8D1ADE435F47}">
      <dsp:nvSpPr>
        <dsp:cNvPr id="0" name=""/>
        <dsp:cNvSpPr/>
      </dsp:nvSpPr>
      <dsp:spPr>
        <a:xfrm>
          <a:off x="4028052" y="3110009"/>
          <a:ext cx="3819280" cy="816864"/>
        </a:xfrm>
        <a:prstGeom prst="roundRect">
          <a:avLst/>
        </a:prstGeom>
        <a:solidFill>
          <a:srgbClr val="CCA49C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tx1"/>
              </a:solidFill>
            </a:rPr>
            <a:t>Specific subject tutors</a:t>
          </a:r>
        </a:p>
      </dsp:txBody>
      <dsp:txXfrm>
        <a:off x="4067928" y="3149885"/>
        <a:ext cx="3739528" cy="737112"/>
      </dsp:txXfrm>
    </dsp:sp>
    <dsp:sp modelId="{7700D147-A58B-421A-90E2-523F9094070A}">
      <dsp:nvSpPr>
        <dsp:cNvPr id="0" name=""/>
        <dsp:cNvSpPr/>
      </dsp:nvSpPr>
      <dsp:spPr>
        <a:xfrm rot="9455102">
          <a:off x="2782002" y="2545063"/>
          <a:ext cx="66515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65151" y="0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56ADA8E9-7EB5-4EBB-AA3F-08C63DDF2B14}">
      <dsp:nvSpPr>
        <dsp:cNvPr id="0" name=""/>
        <dsp:cNvSpPr/>
      </dsp:nvSpPr>
      <dsp:spPr>
        <a:xfrm>
          <a:off x="198734" y="2671878"/>
          <a:ext cx="3236398" cy="816864"/>
        </a:xfrm>
        <a:prstGeom prst="roundRect">
          <a:avLst/>
        </a:prstGeom>
        <a:solidFill>
          <a:srgbClr val="CCA49C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tx1"/>
              </a:solidFill>
            </a:rPr>
            <a:t>Improvement process</a:t>
          </a:r>
        </a:p>
      </dsp:txBody>
      <dsp:txXfrm>
        <a:off x="238610" y="2711754"/>
        <a:ext cx="3156646" cy="737112"/>
      </dsp:txXfrm>
    </dsp:sp>
    <dsp:sp modelId="{88A70511-56BE-4371-817F-532B1EEB7CE0}">
      <dsp:nvSpPr>
        <dsp:cNvPr id="0" name=""/>
        <dsp:cNvSpPr/>
      </dsp:nvSpPr>
      <dsp:spPr>
        <a:xfrm rot="11627877">
          <a:off x="2822877" y="1883178"/>
          <a:ext cx="60792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07921" y="0"/>
              </a:lnTo>
            </a:path>
          </a:pathLst>
        </a:custGeom>
        <a:noFill/>
        <a:ln w="635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D55F9050-E792-44A5-8DA5-92CD8D0E2D17}">
      <dsp:nvSpPr>
        <dsp:cNvPr id="0" name=""/>
        <dsp:cNvSpPr/>
      </dsp:nvSpPr>
      <dsp:spPr>
        <a:xfrm>
          <a:off x="192524" y="1078187"/>
          <a:ext cx="2639124" cy="816864"/>
        </a:xfrm>
        <a:prstGeom prst="roundRect">
          <a:avLst/>
        </a:prstGeom>
        <a:solidFill>
          <a:srgbClr val="CCA49C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tx1"/>
              </a:solidFill>
            </a:rPr>
            <a:t>Multiple appointments</a:t>
          </a:r>
        </a:p>
      </dsp:txBody>
      <dsp:txXfrm>
        <a:off x="232400" y="1118063"/>
        <a:ext cx="2559372" cy="7371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EFE18D-4997-42CF-A822-192A167CDF46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0959CD-ED13-4F08-B5F7-315B1997E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956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8EE29B74-24F7-4777-B83F-4E0764DD88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905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019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21543"/>
            <a:ext cx="9144000" cy="175432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Taking Advantage of Campus Resources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880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1" y="338445"/>
            <a:ext cx="9144002" cy="6332628"/>
            <a:chOff x="-2" y="463132"/>
            <a:chExt cx="9144002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2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Common Campus Resources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615147796"/>
              </p:ext>
            </p:extLst>
          </p:nvPr>
        </p:nvGraphicFramePr>
        <p:xfrm>
          <a:off x="357187" y="1397000"/>
          <a:ext cx="8429625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7499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Student Services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609754623"/>
              </p:ext>
            </p:extLst>
          </p:nvPr>
        </p:nvGraphicFramePr>
        <p:xfrm>
          <a:off x="762001" y="1392382"/>
          <a:ext cx="7619999" cy="3934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Plus 7"/>
          <p:cNvSpPr/>
          <p:nvPr/>
        </p:nvSpPr>
        <p:spPr>
          <a:xfrm>
            <a:off x="4419599" y="1752600"/>
            <a:ext cx="304800" cy="381000"/>
          </a:xfrm>
          <a:prstGeom prst="mathPlus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286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The Library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149291" y="1617738"/>
            <a:ext cx="2080340" cy="1617913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002649"/>
              <a:ext cx="1664514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Cameras or recorders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914363" y="1612191"/>
            <a:ext cx="2080340" cy="1617913"/>
            <a:chOff x="5914363" y="1747690"/>
            <a:chExt cx="2080340" cy="1617913"/>
          </a:xfrm>
          <a:solidFill>
            <a:srgbClr val="F2E2D2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Book orders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149290" y="3482029"/>
            <a:ext cx="2080340" cy="1617913"/>
            <a:chOff x="1149290" y="3617528"/>
            <a:chExt cx="2080340" cy="1617913"/>
          </a:xfrm>
          <a:solidFill>
            <a:srgbClr val="F2E2D2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Research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531827" y="3480014"/>
            <a:ext cx="2080340" cy="1617913"/>
            <a:chOff x="3531827" y="3615513"/>
            <a:chExt cx="2080340" cy="1617913"/>
          </a:xfrm>
          <a:solidFill>
            <a:srgbClr val="F2E2D2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895405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Document services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914363" y="3487576"/>
            <a:ext cx="2080340" cy="1617913"/>
            <a:chOff x="5914363" y="3623075"/>
            <a:chExt cx="2080340" cy="1617913"/>
          </a:xfrm>
          <a:solidFill>
            <a:srgbClr val="73967E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solidFill>
              <a:srgbClr val="F2E2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4149320"/>
              <a:ext cx="1664514" cy="547714"/>
            </a:xfrm>
            <a:prstGeom prst="rect">
              <a:avLst/>
            </a:prstGeom>
            <a:solidFill>
              <a:srgbClr val="F2E2D2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LibGuides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531827" y="1612191"/>
            <a:ext cx="2080340" cy="1617913"/>
            <a:chOff x="3531827" y="1747690"/>
            <a:chExt cx="2080340" cy="1617913"/>
          </a:xfrm>
          <a:solidFill>
            <a:srgbClr val="F2E2D2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023592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Meeting rooms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74767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Academic Success Center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753874"/>
              <a:ext cx="3325552" cy="121753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Tutoring appointments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753875"/>
              <a:ext cx="3325552" cy="121753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600" b="1" dirty="0">
                  <a:solidFill>
                    <a:schemeClr val="bg1"/>
                  </a:solidFill>
                </a:rPr>
                <a:t>Group discussions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18743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1" y="338445"/>
            <a:ext cx="9144002" cy="6332628"/>
            <a:chOff x="-2" y="463132"/>
            <a:chExt cx="9144002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2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The Writing Center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98739609"/>
              </p:ext>
            </p:extLst>
          </p:nvPr>
        </p:nvGraphicFramePr>
        <p:xfrm>
          <a:off x="357187" y="1397000"/>
          <a:ext cx="8429625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438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Disabilities Services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entagon 16"/>
          <p:cNvSpPr/>
          <p:nvPr/>
        </p:nvSpPr>
        <p:spPr>
          <a:xfrm>
            <a:off x="473726" y="1771345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Learning Disabilities</a:t>
            </a:r>
          </a:p>
        </p:txBody>
      </p:sp>
      <p:sp>
        <p:nvSpPr>
          <p:cNvPr id="18" name="Pentagon 17"/>
          <p:cNvSpPr/>
          <p:nvPr/>
        </p:nvSpPr>
        <p:spPr>
          <a:xfrm flipH="1">
            <a:off x="3704957" y="1784829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567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Extra time or quiet environment </a:t>
            </a:r>
          </a:p>
        </p:txBody>
      </p:sp>
      <p:sp>
        <p:nvSpPr>
          <p:cNvPr id="22" name="Pentagon 21"/>
          <p:cNvSpPr/>
          <p:nvPr/>
        </p:nvSpPr>
        <p:spPr>
          <a:xfrm>
            <a:off x="473726" y="2856530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Physical Limitations</a:t>
            </a:r>
          </a:p>
        </p:txBody>
      </p:sp>
      <p:sp>
        <p:nvSpPr>
          <p:cNvPr id="27" name="Pentagon 26"/>
          <p:cNvSpPr/>
          <p:nvPr/>
        </p:nvSpPr>
        <p:spPr>
          <a:xfrm flipH="1">
            <a:off x="3704957" y="2856530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567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Translator or note-taker</a:t>
            </a:r>
          </a:p>
        </p:txBody>
      </p:sp>
      <p:sp>
        <p:nvSpPr>
          <p:cNvPr id="30" name="Pentagon 29"/>
          <p:cNvSpPr/>
          <p:nvPr/>
        </p:nvSpPr>
        <p:spPr>
          <a:xfrm>
            <a:off x="473726" y="3941715"/>
            <a:ext cx="2972394" cy="924797"/>
          </a:xfrm>
          <a:prstGeom prst="homePlate">
            <a:avLst>
              <a:gd name="adj" fmla="val 25918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Course Materials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7" name="Pentagon 36"/>
          <p:cNvSpPr/>
          <p:nvPr/>
        </p:nvSpPr>
        <p:spPr>
          <a:xfrm flipH="1">
            <a:off x="3704957" y="3941715"/>
            <a:ext cx="4943281" cy="911313"/>
          </a:xfrm>
          <a:prstGeom prst="homePlate">
            <a:avLst>
              <a:gd name="adj" fmla="val 27915"/>
            </a:avLst>
          </a:prstGeom>
          <a:solidFill>
            <a:srgbClr val="567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Braille or closed-captioned resources</a:t>
            </a:r>
          </a:p>
        </p:txBody>
      </p:sp>
    </p:spTree>
    <p:extLst>
      <p:ext uri="{BB962C8B-B14F-4D97-AF65-F5344CB8AC3E}">
        <p14:creationId xmlns:p14="http://schemas.microsoft.com/office/powerpoint/2010/main" val="1928373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1116</TotalTime>
  <Words>107</Words>
  <Application>Microsoft Office PowerPoint</Application>
  <PresentationFormat>On-screen Show (4:3)</PresentationFormat>
  <Paragraphs>51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126</cp:revision>
  <dcterms:created xsi:type="dcterms:W3CDTF">2014-11-06T15:36:04Z</dcterms:created>
  <dcterms:modified xsi:type="dcterms:W3CDTF">2018-05-04T18:31:12Z</dcterms:modified>
</cp:coreProperties>
</file>